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aveat" panose="020B0604020202020204" charset="0"/>
      <p:regular r:id="rId36"/>
      <p:bold r:id="rId37"/>
    </p:embeddedFont>
    <p:embeddedFont>
      <p:font typeface="Lato" panose="020F0502020204030203" pitchFamily="34" charset="0"/>
      <p:regular r:id="rId38"/>
      <p:bold r:id="rId39"/>
      <p:italic r:id="rId40"/>
      <p:boldItalic r:id="rId41"/>
    </p:embeddedFont>
    <p:embeddedFont>
      <p:font typeface="Nunito" pitchFamily="2" charset="0"/>
      <p:regular r:id="rId42"/>
      <p:bold r:id="rId43"/>
      <p:italic r:id="rId44"/>
      <p:boldItalic r:id="rId45"/>
    </p:embeddedFont>
    <p:embeddedFont>
      <p:font typeface="Nunito Medium" panose="020B0604020202020204"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oppins SemiBold" panose="00000700000000000000" pitchFamily="2" charset="0"/>
      <p:regular r:id="rId54"/>
      <p:bold r:id="rId55"/>
      <p:italic r:id="rId56"/>
      <p:boldItalic r:id="rId57"/>
    </p:embeddedFont>
    <p:embeddedFont>
      <p:font typeface="Raleway ExtraBold" pitchFamily="2"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Zidan" userId="6025dd5f1b77d774" providerId="LiveId" clId="{DBB1E063-051A-45CE-A538-83F81B09164D}"/>
    <pc:docChg chg="delSld">
      <pc:chgData name="Muhammad Zidan" userId="6025dd5f1b77d774" providerId="LiveId" clId="{DBB1E063-051A-45CE-A538-83F81B09164D}" dt="2023-02-04T07:00:25.053" v="0" actId="47"/>
      <pc:docMkLst>
        <pc:docMk/>
      </pc:docMkLst>
      <pc:sldChg chg="del">
        <pc:chgData name="Muhammad Zidan" userId="6025dd5f1b77d774" providerId="LiveId" clId="{DBB1E063-051A-45CE-A538-83F81B09164D}" dt="2023-02-04T07:00:25.053" v="0" actId="47"/>
        <pc:sldMkLst>
          <pc:docMk/>
          <pc:sldMk cId="0" sldId="257"/>
        </pc:sldMkLst>
      </pc:sldChg>
      <pc:sldMasterChg chg="delSldLayout">
        <pc:chgData name="Muhammad Zidan" userId="6025dd5f1b77d774" providerId="LiveId" clId="{DBB1E063-051A-45CE-A538-83F81B09164D}" dt="2023-02-04T07:00:25.053" v="0" actId="47"/>
        <pc:sldMasterMkLst>
          <pc:docMk/>
          <pc:sldMasterMk cId="0" sldId="2147483662"/>
        </pc:sldMasterMkLst>
        <pc:sldLayoutChg chg="del">
          <pc:chgData name="Muhammad Zidan" userId="6025dd5f1b77d774" providerId="LiveId" clId="{DBB1E063-051A-45CE-A538-83F81B09164D}" dt="2023-02-04T07:00:25.053" v="0" actId="47"/>
          <pc:sldLayoutMkLst>
            <pc:docMk/>
            <pc:sldMasterMk cId="0" sldId="2147483662"/>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cf2a8cd1e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cf2a8cd1e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cf2a8cd1e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cf2a8cd1e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cf2a8cd1e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cf2a8cd1e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cf2a8cd1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cf2a8cd1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cf2a8cd1e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cf2a8cd1e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0bdbd870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d0bdbd870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0bdbd870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0bdbd870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0bdbd870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d0bdbd870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0bdbd870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0bdbd870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55f2eabe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d55f2eabe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a234657f9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a234657f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d0bdbd870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d0bdbd87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55f2eabe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d55f2eabe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d55f2eabe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d55f2eabe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d55f2eabe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d55f2eabe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a234657f9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a234657f9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Descriptive analytics helps answer questions about what happened. These techniques summarize large datasets to describe outcomes to stakeholders. By developing key performance indicators (KPIs,) these strategies can help track successes or failures. Metrics such as return on investment (ROI) are used in many industries. Specialized metrics are developed to track performance in specific industries. This process requires the collection of relevant data, processing of the data, data analysis and data visualization. This process provides essential insight into past performance.</a:t>
            </a:r>
            <a:endParaRPr sz="1200">
              <a:solidFill>
                <a:srgbClr val="333333"/>
              </a:solidFill>
              <a:latin typeface="Lato"/>
              <a:ea typeface="Lato"/>
              <a:cs typeface="Lato"/>
              <a:sym typeface="Lato"/>
            </a:endParaRPr>
          </a:p>
          <a:p>
            <a:pPr marL="457200" lvl="0"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Diagnostic analytics helps answer questions about why things happened. These techniques supplement more basic descriptive analytics. They take the findings from descriptive analytics and dig deeper to find the cause. The performance indicators are further investigated to discover why they got better or worse. This generally occurs in three steps:</a:t>
            </a:r>
            <a:endParaRPr sz="1200">
              <a:solidFill>
                <a:srgbClr val="333333"/>
              </a:solidFill>
              <a:latin typeface="Lato"/>
              <a:ea typeface="Lato"/>
              <a:cs typeface="Lato"/>
              <a:sym typeface="Lato"/>
            </a:endParaRPr>
          </a:p>
          <a:p>
            <a:pPr marL="914400" lvl="1"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Identify anomalies in the data. These may be unexpected changes in a metric or a particular market.</a:t>
            </a:r>
            <a:endParaRPr sz="1200">
              <a:solidFill>
                <a:srgbClr val="333333"/>
              </a:solidFill>
              <a:latin typeface="Lato"/>
              <a:ea typeface="Lato"/>
              <a:cs typeface="Lato"/>
              <a:sym typeface="Lato"/>
            </a:endParaRPr>
          </a:p>
          <a:p>
            <a:pPr marL="914400" lvl="1"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Data that is related to these anomalies is collected.</a:t>
            </a:r>
            <a:endParaRPr sz="1200">
              <a:solidFill>
                <a:srgbClr val="333333"/>
              </a:solidFill>
              <a:latin typeface="Lato"/>
              <a:ea typeface="Lato"/>
              <a:cs typeface="Lato"/>
              <a:sym typeface="Lato"/>
            </a:endParaRPr>
          </a:p>
          <a:p>
            <a:pPr marL="914400" lvl="1"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Statistical techniques are used to find relationships and trends that explain these anomalies.</a:t>
            </a:r>
            <a:endParaRPr sz="1200">
              <a:solidFill>
                <a:srgbClr val="333333"/>
              </a:solidFill>
              <a:latin typeface="Lato"/>
              <a:ea typeface="Lato"/>
              <a:cs typeface="Lato"/>
              <a:sym typeface="Lato"/>
            </a:endParaRPr>
          </a:p>
          <a:p>
            <a:pPr marL="457200" lvl="0"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Predictive analytics helps answer questions about what will happen in the future. These techniques use historical data to identify trends and determine if they are likely to recur. Predictive analytical tools provide valuable insight into what may happen in the future and its techniques include a variety of statistical and machine learning techniques, such as: neural networks, decision trees, and regression.</a:t>
            </a:r>
            <a:endParaRPr sz="1200">
              <a:solidFill>
                <a:srgbClr val="333333"/>
              </a:solidFill>
              <a:latin typeface="Lato"/>
              <a:ea typeface="Lato"/>
              <a:cs typeface="Lato"/>
              <a:sym typeface="Lato"/>
            </a:endParaRPr>
          </a:p>
          <a:p>
            <a:pPr marL="457200" lvl="0" indent="-304800" algn="l" rtl="0">
              <a:lnSpc>
                <a:spcPct val="115000"/>
              </a:lnSpc>
              <a:spcBef>
                <a:spcPts val="0"/>
              </a:spcBef>
              <a:spcAft>
                <a:spcPts val="0"/>
              </a:spcAft>
              <a:buClr>
                <a:srgbClr val="333333"/>
              </a:buClr>
              <a:buSzPts val="1200"/>
              <a:buFont typeface="Lato"/>
              <a:buChar char="●"/>
            </a:pPr>
            <a:r>
              <a:rPr lang="en" sz="1200">
                <a:solidFill>
                  <a:srgbClr val="333333"/>
                </a:solidFill>
                <a:latin typeface="Lato"/>
                <a:ea typeface="Lato"/>
                <a:cs typeface="Lato"/>
                <a:sym typeface="Lato"/>
              </a:rPr>
              <a:t>Prescriptive analytics helps answer questions about what should be done. By using insights from predictive analytics, data-driven decisions can be made. This allows businesses to make informed decisions in the face of uncertainty. Prescriptive analytics techniques rely on machine learning strategies that can find patterns in large datasets. By analyzing past decisions and events, the likelihood of different outcomes can be estimated.</a:t>
            </a:r>
            <a:endParaRPr sz="1200">
              <a:solidFill>
                <a:srgbClr val="333333"/>
              </a:solidFill>
              <a:latin typeface="Lato"/>
              <a:ea typeface="Lato"/>
              <a:cs typeface="Lato"/>
              <a:sym typeface="Lato"/>
            </a:endParaRPr>
          </a:p>
          <a:p>
            <a:pPr marL="0" lvl="0" indent="0" algn="l" rtl="0">
              <a:spcBef>
                <a:spcPts val="3100"/>
              </a:spcBef>
              <a:spcAft>
                <a:spcPts val="0"/>
              </a:spcAft>
              <a:buNone/>
            </a:pPr>
            <a:endParaRPr sz="1350">
              <a:solidFill>
                <a:srgbClr val="333333"/>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eae721822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eae721822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eaeffe563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eaeffe56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eaeffe563c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eaeffe563c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eaeffe563c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eaeffe563c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f698f4671_0_12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f698f4671_0_12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f1b9ce6f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cf1b9ce6f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f1b9ce6f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f1b9ce6f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f1b9ce6f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cf1b9ce6f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cf1b9ce6f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cf1b9ce6f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ae721822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ae721822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f2a8cd1e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f2a8cd1e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cf2a8cd1e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cf2a8cd1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itle 1" type="title">
  <p:cSld name="TITLE">
    <p:spTree>
      <p:nvGrpSpPr>
        <p:cNvPr id="1" name="Shape 9"/>
        <p:cNvGrpSpPr/>
        <p:nvPr/>
      </p:nvGrpSpPr>
      <p:grpSpPr>
        <a:xfrm>
          <a:off x="0" y="0"/>
          <a:ext cx="0" cy="0"/>
          <a:chOff x="0" y="0"/>
          <a:chExt cx="0" cy="0"/>
        </a:xfrm>
      </p:grpSpPr>
      <p:sp>
        <p:nvSpPr>
          <p:cNvPr id="10" name="Google Shape;10;p2"/>
          <p:cNvSpPr/>
          <p:nvPr/>
        </p:nvSpPr>
        <p:spPr>
          <a:xfrm flipH="1">
            <a:off x="4627200" y="-391404"/>
            <a:ext cx="6391200" cy="6391200"/>
          </a:xfrm>
          <a:prstGeom prst="chord">
            <a:avLst>
              <a:gd name="adj1" fmla="val 14385217"/>
              <a:gd name="adj2" fmla="val 7208317"/>
            </a:avLst>
          </a:prstGeom>
          <a:solidFill>
            <a:srgbClr val="FFC8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r>
              <a:rPr lang="en" sz="900">
                <a:solidFill>
                  <a:srgbClr val="363739"/>
                </a:solidFill>
                <a:latin typeface="Calibri"/>
                <a:ea typeface="Calibri"/>
                <a:cs typeface="Calibri"/>
                <a:sym typeface="Calibri"/>
              </a:rPr>
              <a:t>     </a:t>
            </a:r>
            <a:endParaRPr sz="900">
              <a:solidFill>
                <a:srgbClr val="363739"/>
              </a:solidFill>
              <a:latin typeface="Calibri"/>
              <a:ea typeface="Calibri"/>
              <a:cs typeface="Calibri"/>
              <a:sym typeface="Calibri"/>
            </a:endParaRPr>
          </a:p>
        </p:txBody>
      </p:sp>
      <p:sp>
        <p:nvSpPr>
          <p:cNvPr id="11" name="Google Shape;11;p2"/>
          <p:cNvSpPr/>
          <p:nvPr/>
        </p:nvSpPr>
        <p:spPr>
          <a:xfrm>
            <a:off x="-13725" y="5073450"/>
            <a:ext cx="4596900" cy="831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13" name="Google Shape;13;p2"/>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434343"/>
                </a:solidFill>
                <a:latin typeface="Nunito"/>
                <a:ea typeface="Nunito"/>
                <a:cs typeface="Nunito"/>
                <a:sym typeface="Nunito"/>
              </a:rPr>
              <a:t>To be the largest</a:t>
            </a:r>
            <a:r>
              <a:rPr lang="en" sz="1100" b="1">
                <a:solidFill>
                  <a:srgbClr val="434343"/>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rgbClr val="434343"/>
                </a:solidFill>
                <a:latin typeface="Nunito"/>
                <a:ea typeface="Nunito"/>
                <a:cs typeface="Nunito"/>
                <a:sym typeface="Nunito"/>
              </a:rPr>
              <a:t>Company in SEA</a:t>
            </a:r>
            <a:endParaRPr b="1">
              <a:solidFill>
                <a:srgbClr val="434343"/>
              </a:solidFill>
              <a:latin typeface="Nunito"/>
              <a:ea typeface="Nunito"/>
              <a:cs typeface="Nunito"/>
              <a:sym typeface="Nunito"/>
            </a:endParaRPr>
          </a:p>
        </p:txBody>
      </p:sp>
      <p:sp>
        <p:nvSpPr>
          <p:cNvPr id="14" name="Google Shape;14;p2"/>
          <p:cNvSpPr/>
          <p:nvPr/>
        </p:nvSpPr>
        <p:spPr>
          <a:xfrm>
            <a:off x="6205993" y="-25350"/>
            <a:ext cx="4621200" cy="5194200"/>
          </a:xfrm>
          <a:prstGeom prst="chevron">
            <a:avLst>
              <a:gd name="adj" fmla="val 50000"/>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a:off x="4019375" y="374488"/>
            <a:ext cx="5001775" cy="5001775"/>
          </a:xfrm>
          <a:prstGeom prst="rect">
            <a:avLst/>
          </a:prstGeom>
          <a:noFill/>
          <a:ln>
            <a:noFill/>
          </a:ln>
        </p:spPr>
      </p:pic>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marL="0" lvl="0" indent="0" algn="r" rtl="0">
              <a:spcBef>
                <a:spcPts val="0"/>
              </a:spcBef>
              <a:spcAft>
                <a:spcPts val="0"/>
              </a:spcAft>
              <a:buNone/>
            </a:pPr>
            <a:r>
              <a:rPr lang="en"/>
              <a:t>#</a:t>
            </a:r>
            <a:endParaRPr/>
          </a:p>
        </p:txBody>
      </p:sp>
      <p:sp>
        <p:nvSpPr>
          <p:cNvPr id="17" name="Google Shape;17;p2"/>
          <p:cNvSpPr txBox="1">
            <a:spLocks noGrp="1"/>
          </p:cNvSpPr>
          <p:nvPr>
            <p:ph type="title"/>
          </p:nvPr>
        </p:nvSpPr>
        <p:spPr>
          <a:xfrm>
            <a:off x="167100" y="1172100"/>
            <a:ext cx="3955800" cy="2443800"/>
          </a:xfrm>
          <a:prstGeom prst="rect">
            <a:avLst/>
          </a:prstGeom>
        </p:spPr>
        <p:txBody>
          <a:bodyPr spcFirstLastPara="1" wrap="square" lIns="91425" tIns="91425" rIns="91425" bIns="91425" anchor="t" anchorCtr="0">
            <a:normAutofit/>
          </a:bodyPr>
          <a:lstStyle>
            <a:lvl1pPr lvl="0">
              <a:spcBef>
                <a:spcPts val="0"/>
              </a:spcBef>
              <a:spcAft>
                <a:spcPts val="0"/>
              </a:spcAft>
              <a:buClr>
                <a:srgbClr val="DE0000"/>
              </a:buClr>
              <a:buSzPts val="5000"/>
              <a:buFont typeface="Poppins"/>
              <a:buNone/>
              <a:defRPr sz="5000" b="1">
                <a:solidFill>
                  <a:srgbClr val="DE0000"/>
                </a:solidFill>
                <a:latin typeface="Poppins"/>
                <a:ea typeface="Poppins"/>
                <a:cs typeface="Poppins"/>
                <a:sym typeface="Poppins"/>
              </a:defRPr>
            </a:lvl1pPr>
            <a:lvl2pPr lvl="1">
              <a:spcBef>
                <a:spcPts val="0"/>
              </a:spcBef>
              <a:spcAft>
                <a:spcPts val="0"/>
              </a:spcAft>
              <a:buSzPts val="2800"/>
              <a:buFont typeface="Poppins"/>
              <a:buNone/>
              <a:defRPr b="1">
                <a:latin typeface="Poppins"/>
                <a:ea typeface="Poppins"/>
                <a:cs typeface="Poppins"/>
                <a:sym typeface="Poppins"/>
              </a:defRPr>
            </a:lvl2pPr>
            <a:lvl3pPr lvl="2">
              <a:spcBef>
                <a:spcPts val="0"/>
              </a:spcBef>
              <a:spcAft>
                <a:spcPts val="0"/>
              </a:spcAft>
              <a:buSzPts val="2800"/>
              <a:buFont typeface="Poppins"/>
              <a:buNone/>
              <a:defRPr b="1">
                <a:latin typeface="Poppins"/>
                <a:ea typeface="Poppins"/>
                <a:cs typeface="Poppins"/>
                <a:sym typeface="Poppins"/>
              </a:defRPr>
            </a:lvl3pPr>
            <a:lvl4pPr lvl="3">
              <a:spcBef>
                <a:spcPts val="0"/>
              </a:spcBef>
              <a:spcAft>
                <a:spcPts val="0"/>
              </a:spcAft>
              <a:buSzPts val="2800"/>
              <a:buFont typeface="Poppins"/>
              <a:buNone/>
              <a:defRPr b="1">
                <a:latin typeface="Poppins"/>
                <a:ea typeface="Poppins"/>
                <a:cs typeface="Poppins"/>
                <a:sym typeface="Poppins"/>
              </a:defRPr>
            </a:lvl4pPr>
            <a:lvl5pPr lvl="4">
              <a:spcBef>
                <a:spcPts val="0"/>
              </a:spcBef>
              <a:spcAft>
                <a:spcPts val="0"/>
              </a:spcAft>
              <a:buSzPts val="2800"/>
              <a:buFont typeface="Poppins"/>
              <a:buNone/>
              <a:defRPr b="1">
                <a:latin typeface="Poppins"/>
                <a:ea typeface="Poppins"/>
                <a:cs typeface="Poppins"/>
                <a:sym typeface="Poppins"/>
              </a:defRPr>
            </a:lvl5pPr>
            <a:lvl6pPr lvl="5">
              <a:spcBef>
                <a:spcPts val="0"/>
              </a:spcBef>
              <a:spcAft>
                <a:spcPts val="0"/>
              </a:spcAft>
              <a:buSzPts val="2800"/>
              <a:buFont typeface="Poppins"/>
              <a:buNone/>
              <a:defRPr b="1">
                <a:latin typeface="Poppins"/>
                <a:ea typeface="Poppins"/>
                <a:cs typeface="Poppins"/>
                <a:sym typeface="Poppins"/>
              </a:defRPr>
            </a:lvl6pPr>
            <a:lvl7pPr lvl="6">
              <a:spcBef>
                <a:spcPts val="0"/>
              </a:spcBef>
              <a:spcAft>
                <a:spcPts val="0"/>
              </a:spcAft>
              <a:buSzPts val="2800"/>
              <a:buFont typeface="Poppins"/>
              <a:buNone/>
              <a:defRPr b="1">
                <a:latin typeface="Poppins"/>
                <a:ea typeface="Poppins"/>
                <a:cs typeface="Poppins"/>
                <a:sym typeface="Poppins"/>
              </a:defRPr>
            </a:lvl7pPr>
            <a:lvl8pPr lvl="7">
              <a:spcBef>
                <a:spcPts val="0"/>
              </a:spcBef>
              <a:spcAft>
                <a:spcPts val="0"/>
              </a:spcAft>
              <a:buSzPts val="2800"/>
              <a:buFont typeface="Poppins"/>
              <a:buNone/>
              <a:defRPr b="1">
                <a:latin typeface="Poppins"/>
                <a:ea typeface="Poppins"/>
                <a:cs typeface="Poppins"/>
                <a:sym typeface="Poppins"/>
              </a:defRPr>
            </a:lvl8pPr>
            <a:lvl9pPr lvl="8">
              <a:spcBef>
                <a:spcPts val="0"/>
              </a:spcBef>
              <a:spcAft>
                <a:spcPts val="0"/>
              </a:spcAft>
              <a:buSzPts val="2800"/>
              <a:buFont typeface="Poppins"/>
              <a:buNone/>
              <a:defRPr b="1">
                <a:latin typeface="Poppins"/>
                <a:ea typeface="Poppins"/>
                <a:cs typeface="Poppins"/>
                <a:sym typeface="Poppins"/>
              </a:defRPr>
            </a:lvl9pPr>
          </a:lstStyle>
          <a:p>
            <a:endParaRPr/>
          </a:p>
        </p:txBody>
      </p:sp>
      <p:sp>
        <p:nvSpPr>
          <p:cNvPr id="18" name="Google Shape;18;p2"/>
          <p:cNvSpPr txBox="1">
            <a:spLocks noGrp="1"/>
          </p:cNvSpPr>
          <p:nvPr>
            <p:ph type="subTitle" idx="1"/>
          </p:nvPr>
        </p:nvSpPr>
        <p:spPr>
          <a:xfrm>
            <a:off x="151800" y="3808550"/>
            <a:ext cx="3986400" cy="906000"/>
          </a:xfrm>
          <a:prstGeom prst="rect">
            <a:avLst/>
          </a:prstGeom>
        </p:spPr>
        <p:txBody>
          <a:bodyPr spcFirstLastPara="1" wrap="square" lIns="91425" tIns="91425" rIns="91425" bIns="91425" anchor="t" anchorCtr="0">
            <a:normAutofit/>
          </a:bodyPr>
          <a:lstStyle>
            <a:lvl1pPr lv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a:spcBef>
                <a:spcPts val="0"/>
              </a:spcBef>
              <a:spcAft>
                <a:spcPts val="0"/>
              </a:spcAft>
              <a:buSzPts val="1400"/>
              <a:buFont typeface="Nunito Medium"/>
              <a:buNone/>
              <a:defRPr>
                <a:latin typeface="Nunito Medium"/>
                <a:ea typeface="Nunito Medium"/>
                <a:cs typeface="Nunito Medium"/>
                <a:sym typeface="Nunito Medium"/>
              </a:defRPr>
            </a:lvl2pPr>
            <a:lvl3pPr lvl="2">
              <a:spcBef>
                <a:spcPts val="0"/>
              </a:spcBef>
              <a:spcAft>
                <a:spcPts val="0"/>
              </a:spcAft>
              <a:buSzPts val="1400"/>
              <a:buFont typeface="Nunito Medium"/>
              <a:buNone/>
              <a:defRPr>
                <a:latin typeface="Nunito Medium"/>
                <a:ea typeface="Nunito Medium"/>
                <a:cs typeface="Nunito Medium"/>
                <a:sym typeface="Nunito Medium"/>
              </a:defRPr>
            </a:lvl3pPr>
            <a:lvl4pPr lvl="3">
              <a:spcBef>
                <a:spcPts val="0"/>
              </a:spcBef>
              <a:spcAft>
                <a:spcPts val="0"/>
              </a:spcAft>
              <a:buSzPts val="1400"/>
              <a:buFont typeface="Nunito Medium"/>
              <a:buNone/>
              <a:defRPr>
                <a:latin typeface="Nunito Medium"/>
                <a:ea typeface="Nunito Medium"/>
                <a:cs typeface="Nunito Medium"/>
                <a:sym typeface="Nunito Medium"/>
              </a:defRPr>
            </a:lvl4pPr>
            <a:lvl5pPr lvl="4">
              <a:spcBef>
                <a:spcPts val="0"/>
              </a:spcBef>
              <a:spcAft>
                <a:spcPts val="0"/>
              </a:spcAft>
              <a:buSzPts val="1400"/>
              <a:buFont typeface="Nunito Medium"/>
              <a:buNone/>
              <a:defRPr>
                <a:latin typeface="Nunito Medium"/>
                <a:ea typeface="Nunito Medium"/>
                <a:cs typeface="Nunito Medium"/>
                <a:sym typeface="Nunito Medium"/>
              </a:defRPr>
            </a:lvl5pPr>
            <a:lvl6pPr lvl="5">
              <a:spcBef>
                <a:spcPts val="0"/>
              </a:spcBef>
              <a:spcAft>
                <a:spcPts val="0"/>
              </a:spcAft>
              <a:buSzPts val="1400"/>
              <a:buFont typeface="Nunito Medium"/>
              <a:buNone/>
              <a:defRPr>
                <a:latin typeface="Nunito Medium"/>
                <a:ea typeface="Nunito Medium"/>
                <a:cs typeface="Nunito Medium"/>
                <a:sym typeface="Nunito Medium"/>
              </a:defRPr>
            </a:lvl6pPr>
            <a:lvl7pPr lvl="6">
              <a:spcBef>
                <a:spcPts val="0"/>
              </a:spcBef>
              <a:spcAft>
                <a:spcPts val="0"/>
              </a:spcAft>
              <a:buSzPts val="1400"/>
              <a:buFont typeface="Nunito Medium"/>
              <a:buNone/>
              <a:defRPr>
                <a:latin typeface="Nunito Medium"/>
                <a:ea typeface="Nunito Medium"/>
                <a:cs typeface="Nunito Medium"/>
                <a:sym typeface="Nunito Medium"/>
              </a:defRPr>
            </a:lvl7pPr>
            <a:lvl8pPr lvl="7">
              <a:spcBef>
                <a:spcPts val="0"/>
              </a:spcBef>
              <a:spcAft>
                <a:spcPts val="0"/>
              </a:spcAft>
              <a:buSzPts val="1400"/>
              <a:buFont typeface="Nunito Medium"/>
              <a:buNone/>
              <a:defRPr>
                <a:latin typeface="Nunito Medium"/>
                <a:ea typeface="Nunito Medium"/>
                <a:cs typeface="Nunito Medium"/>
                <a:sym typeface="Nunito Medium"/>
              </a:defRPr>
            </a:lvl8pPr>
            <a:lvl9pPr lvl="8">
              <a:spcBef>
                <a:spcPts val="0"/>
              </a:spcBef>
              <a:spcAft>
                <a:spcPts val="0"/>
              </a:spcAft>
              <a:buSzPts val="1400"/>
              <a:buFont typeface="Nunito Medium"/>
              <a:buNone/>
              <a:defRPr>
                <a:latin typeface="Nunito Medium"/>
                <a:ea typeface="Nunito Medium"/>
                <a:cs typeface="Nunito Medium"/>
                <a:sym typeface="Nunito Medium"/>
              </a:defRPr>
            </a:lvl9pPr>
          </a:lstStyle>
          <a:p>
            <a:endParaRPr/>
          </a:p>
        </p:txBody>
      </p:sp>
      <p:sp>
        <p:nvSpPr>
          <p:cNvPr id="19" name="Google Shape;19;p2"/>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#Iam</a:t>
            </a:r>
            <a:r>
              <a:rPr lang="en" sz="1500" b="1">
                <a:solidFill>
                  <a:schemeClr val="lt1"/>
                </a:solidFill>
                <a:latin typeface="Poppins"/>
                <a:ea typeface="Poppins"/>
                <a:cs typeface="Poppins"/>
                <a:sym typeface="Poppins"/>
              </a:rPr>
              <a:t>Reddy</a:t>
            </a:r>
            <a:endParaRPr sz="1500" b="1">
              <a:solidFill>
                <a:schemeClr val="lt1"/>
              </a:solidFill>
              <a:latin typeface="Poppins"/>
              <a:ea typeface="Poppins"/>
              <a:cs typeface="Poppins"/>
              <a:sym typeface="Poppins"/>
            </a:endParaRPr>
          </a:p>
        </p:txBody>
      </p:sp>
      <p:sp>
        <p:nvSpPr>
          <p:cNvPr id="20" name="Google Shape;20;p2"/>
          <p:cNvSpPr/>
          <p:nvPr/>
        </p:nvSpPr>
        <p:spPr>
          <a:xfrm rot="-8605101" flipH="1">
            <a:off x="4671918" y="-976460"/>
            <a:ext cx="1705462" cy="1705462"/>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6">
  <p:cSld name="CUSTOM_3">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1483650" y="1855850"/>
            <a:ext cx="6481500" cy="14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434343"/>
              </a:buClr>
              <a:buSzPts val="7500"/>
              <a:buFont typeface="Poppins"/>
              <a:buNone/>
              <a:defRPr sz="7500" b="1">
                <a:solidFill>
                  <a:srgbClr val="434343"/>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2"/>
          <p:cNvSpPr txBox="1">
            <a:spLocks noGrp="1"/>
          </p:cNvSpPr>
          <p:nvPr>
            <p:ph type="subTitle" idx="1"/>
          </p:nvPr>
        </p:nvSpPr>
        <p:spPr>
          <a:xfrm>
            <a:off x="1483650" y="3297650"/>
            <a:ext cx="6481500" cy="72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Font typeface="Nunito Medium"/>
              <a:buNone/>
              <a:defRPr>
                <a:latin typeface="Nunito Medium"/>
                <a:ea typeface="Nunito Medium"/>
                <a:cs typeface="Nunito Medium"/>
                <a:sym typeface="Nunito Medium"/>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1" name="Google Shape;121;p12"/>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sp>
        <p:nvSpPr>
          <p:cNvPr id="122" name="Google Shape;122;p12"/>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pic>
        <p:nvPicPr>
          <p:cNvPr id="123" name="Google Shape;123;p12"/>
          <p:cNvPicPr preferRelativeResize="0"/>
          <p:nvPr/>
        </p:nvPicPr>
        <p:blipFill>
          <a:blip r:embed="rId2">
            <a:alphaModFix/>
          </a:blip>
          <a:stretch>
            <a:fillRect/>
          </a:stretch>
        </p:blipFill>
        <p:spPr>
          <a:xfrm>
            <a:off x="228600" y="157736"/>
            <a:ext cx="3894374" cy="216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d Slide 1">
  <p:cSld name="CUSTOM_1">
    <p:spTree>
      <p:nvGrpSpPr>
        <p:cNvPr id="1" name="Shape 124"/>
        <p:cNvGrpSpPr/>
        <p:nvPr/>
      </p:nvGrpSpPr>
      <p:grpSpPr>
        <a:xfrm>
          <a:off x="0" y="0"/>
          <a:ext cx="0" cy="0"/>
          <a:chOff x="0" y="0"/>
          <a:chExt cx="0" cy="0"/>
        </a:xfrm>
      </p:grpSpPr>
      <p:sp>
        <p:nvSpPr>
          <p:cNvPr id="125" name="Google Shape;125;p13"/>
          <p:cNvSpPr/>
          <p:nvPr/>
        </p:nvSpPr>
        <p:spPr>
          <a:xfrm>
            <a:off x="-36225" y="-43475"/>
            <a:ext cx="9245400" cy="52314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txBox="1">
            <a:spLocks noGrp="1"/>
          </p:cNvSpPr>
          <p:nvPr>
            <p:ph type="title"/>
          </p:nvPr>
        </p:nvSpPr>
        <p:spPr>
          <a:xfrm>
            <a:off x="965550" y="2024575"/>
            <a:ext cx="72129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3600"/>
              <a:buFont typeface="Poppins"/>
              <a:buNone/>
              <a:defRPr sz="3600" b="1">
                <a:solidFill>
                  <a:schemeClr val="lt1"/>
                </a:solidFill>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7" name="Google Shape;127;p13"/>
          <p:cNvSpPr txBox="1">
            <a:spLocks noGrp="1"/>
          </p:cNvSpPr>
          <p:nvPr>
            <p:ph type="subTitle" idx="1"/>
          </p:nvPr>
        </p:nvSpPr>
        <p:spPr>
          <a:xfrm>
            <a:off x="965625" y="2688125"/>
            <a:ext cx="7212900" cy="4818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800"/>
              <a:buFont typeface="Nunito"/>
              <a:buNone/>
              <a:defRPr>
                <a:solidFill>
                  <a:schemeClr val="lt1"/>
                </a:solidFill>
                <a:latin typeface="Nunito"/>
                <a:ea typeface="Nunito"/>
                <a:cs typeface="Nunito"/>
                <a:sym typeface="Nunito"/>
              </a:defRPr>
            </a:lvl1pPr>
            <a:lvl2pPr lvl="1"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2pPr>
            <a:lvl3pPr lvl="2"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3pPr>
            <a:lvl4pPr lvl="3"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4pPr>
            <a:lvl5pPr lvl="4"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5pPr>
            <a:lvl6pPr lvl="5"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6pPr>
            <a:lvl7pPr lvl="6"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7pPr>
            <a:lvl8pPr lvl="7"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8pPr>
            <a:lvl9pPr lvl="8" algn="ctr">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lide 2">
  <p:cSld name="CUSTOM_1_1">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965550" y="2024575"/>
            <a:ext cx="72129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434343"/>
              </a:buClr>
              <a:buSzPts val="3600"/>
              <a:buFont typeface="Poppins SemiBold"/>
              <a:buNone/>
              <a:defRPr sz="3600">
                <a:solidFill>
                  <a:srgbClr val="434343"/>
                </a:solidFill>
                <a:latin typeface="Poppins SemiBold"/>
                <a:ea typeface="Poppins SemiBold"/>
                <a:cs typeface="Poppins SemiBold"/>
                <a:sym typeface="Poppins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14"/>
          <p:cNvSpPr txBox="1">
            <a:spLocks noGrp="1"/>
          </p:cNvSpPr>
          <p:nvPr>
            <p:ph type="subTitle" idx="1"/>
          </p:nvPr>
        </p:nvSpPr>
        <p:spPr>
          <a:xfrm>
            <a:off x="965625" y="2688125"/>
            <a:ext cx="7212900" cy="481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434343"/>
              </a:buClr>
              <a:buSzPts val="1800"/>
              <a:buFont typeface="Nunito"/>
              <a:buNone/>
              <a:defRPr>
                <a:solidFill>
                  <a:srgbClr val="434343"/>
                </a:solidFill>
                <a:latin typeface="Nunito"/>
                <a:ea typeface="Nunito"/>
                <a:cs typeface="Nunito"/>
                <a:sym typeface="Nunito"/>
              </a:defRPr>
            </a:lvl1pPr>
            <a:lvl2pPr lvl="1"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2pPr>
            <a:lvl3pPr lvl="2"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3pPr>
            <a:lvl4pPr lvl="3"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4pPr>
            <a:lvl5pPr lvl="4"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5pPr>
            <a:lvl6pPr lvl="5"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6pPr>
            <a:lvl7pPr lvl="6"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7pPr>
            <a:lvl8pPr lvl="7"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8pPr>
            <a:lvl9pPr lvl="8" algn="ctr" rtl="0">
              <a:spcBef>
                <a:spcPts val="0"/>
              </a:spcBef>
              <a:spcAft>
                <a:spcPts val="0"/>
              </a:spcAft>
              <a:buClr>
                <a:schemeClr val="lt1"/>
              </a:buClr>
              <a:buSzPts val="1800"/>
              <a:buFont typeface="Nunito"/>
              <a:buNone/>
              <a:defRPr sz="1800">
                <a:solidFill>
                  <a:schemeClr val="lt1"/>
                </a:solidFill>
                <a:latin typeface="Nunito"/>
                <a:ea typeface="Nunito"/>
                <a:cs typeface="Nunito"/>
                <a:sym typeface="Nuni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age">
  <p:cSld name="CUSTOM_2">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Title 2">
  <p:cSld name="TITLE_1">
    <p:spTree>
      <p:nvGrpSpPr>
        <p:cNvPr id="1" name="Shape 22"/>
        <p:cNvGrpSpPr/>
        <p:nvPr/>
      </p:nvGrpSpPr>
      <p:grpSpPr>
        <a:xfrm>
          <a:off x="0" y="0"/>
          <a:ext cx="0" cy="0"/>
          <a:chOff x="0" y="0"/>
          <a:chExt cx="0" cy="0"/>
        </a:xfrm>
      </p:grpSpPr>
      <p:sp>
        <p:nvSpPr>
          <p:cNvPr id="23" name="Google Shape;23;p3"/>
          <p:cNvSpPr/>
          <p:nvPr/>
        </p:nvSpPr>
        <p:spPr>
          <a:xfrm flipH="1">
            <a:off x="4627200" y="-391404"/>
            <a:ext cx="6391200" cy="6391200"/>
          </a:xfrm>
          <a:prstGeom prst="chord">
            <a:avLst>
              <a:gd name="adj1" fmla="val 14385217"/>
              <a:gd name="adj2" fmla="val 7208317"/>
            </a:avLst>
          </a:prstGeom>
          <a:solidFill>
            <a:srgbClr val="DE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r>
              <a:rPr lang="en" sz="900">
                <a:solidFill>
                  <a:srgbClr val="363739"/>
                </a:solidFill>
                <a:latin typeface="Calibri"/>
                <a:ea typeface="Calibri"/>
                <a:cs typeface="Calibri"/>
                <a:sym typeface="Calibri"/>
              </a:rPr>
              <a:t>     </a:t>
            </a:r>
            <a:endParaRPr sz="900">
              <a:solidFill>
                <a:srgbClr val="363739"/>
              </a:solidFill>
              <a:latin typeface="Calibri"/>
              <a:ea typeface="Calibri"/>
              <a:cs typeface="Calibri"/>
              <a:sym typeface="Calibri"/>
            </a:endParaRPr>
          </a:p>
        </p:txBody>
      </p:sp>
      <p:sp>
        <p:nvSpPr>
          <p:cNvPr id="24" name="Google Shape;24;p3"/>
          <p:cNvSpPr/>
          <p:nvPr/>
        </p:nvSpPr>
        <p:spPr>
          <a:xfrm>
            <a:off x="-13725" y="5073450"/>
            <a:ext cx="4596900" cy="83100"/>
          </a:xfrm>
          <a:prstGeom prst="rect">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26" name="Google Shape;26;p3"/>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434343"/>
                </a:solidFill>
                <a:latin typeface="Nunito"/>
                <a:ea typeface="Nunito"/>
                <a:cs typeface="Nunito"/>
                <a:sym typeface="Nunito"/>
              </a:rPr>
              <a:t>To be the largest</a:t>
            </a:r>
            <a:r>
              <a:rPr lang="en" sz="1100" b="1">
                <a:solidFill>
                  <a:srgbClr val="434343"/>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rgbClr val="434343"/>
                </a:solidFill>
                <a:latin typeface="Nunito"/>
                <a:ea typeface="Nunito"/>
                <a:cs typeface="Nunito"/>
                <a:sym typeface="Nunito"/>
              </a:rPr>
              <a:t>Company in SEA</a:t>
            </a:r>
            <a:endParaRPr b="1">
              <a:solidFill>
                <a:srgbClr val="434343"/>
              </a:solidFill>
              <a:latin typeface="Nunito"/>
              <a:ea typeface="Nunito"/>
              <a:cs typeface="Nunito"/>
              <a:sym typeface="Nunito"/>
            </a:endParaRPr>
          </a:p>
        </p:txBody>
      </p:sp>
      <p:sp>
        <p:nvSpPr>
          <p:cNvPr id="27" name="Google Shape;2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Nunito"/>
                <a:ea typeface="Nunito"/>
                <a:cs typeface="Nunito"/>
                <a:sym typeface="Nunito"/>
              </a:defRPr>
            </a:lvl1pPr>
            <a:lvl2pPr lvl="1" rtl="0">
              <a:buNone/>
              <a:defRPr>
                <a:latin typeface="Nunito"/>
                <a:ea typeface="Nunito"/>
                <a:cs typeface="Nunito"/>
                <a:sym typeface="Nunito"/>
              </a:defRPr>
            </a:lvl2pPr>
            <a:lvl3pPr lvl="2" rtl="0">
              <a:buNone/>
              <a:defRPr>
                <a:latin typeface="Nunito"/>
                <a:ea typeface="Nunito"/>
                <a:cs typeface="Nunito"/>
                <a:sym typeface="Nunito"/>
              </a:defRPr>
            </a:lvl3pPr>
            <a:lvl4pPr lvl="3" rtl="0">
              <a:buNone/>
              <a:defRPr>
                <a:latin typeface="Nunito"/>
                <a:ea typeface="Nunito"/>
                <a:cs typeface="Nunito"/>
                <a:sym typeface="Nunito"/>
              </a:defRPr>
            </a:lvl4pPr>
            <a:lvl5pPr lvl="4" rtl="0">
              <a:buNone/>
              <a:defRPr>
                <a:latin typeface="Nunito"/>
                <a:ea typeface="Nunito"/>
                <a:cs typeface="Nunito"/>
                <a:sym typeface="Nunito"/>
              </a:defRPr>
            </a:lvl5pPr>
            <a:lvl6pPr lvl="5" rtl="0">
              <a:buNone/>
              <a:defRPr>
                <a:latin typeface="Nunito"/>
                <a:ea typeface="Nunito"/>
                <a:cs typeface="Nunito"/>
                <a:sym typeface="Nunito"/>
              </a:defRPr>
            </a:lvl6pPr>
            <a:lvl7pPr lvl="6" rtl="0">
              <a:buNone/>
              <a:defRPr>
                <a:latin typeface="Nunito"/>
                <a:ea typeface="Nunito"/>
                <a:cs typeface="Nunito"/>
                <a:sym typeface="Nunito"/>
              </a:defRPr>
            </a:lvl7pPr>
            <a:lvl8pPr lvl="7" rtl="0">
              <a:buNone/>
              <a:defRPr>
                <a:latin typeface="Nunito"/>
                <a:ea typeface="Nunito"/>
                <a:cs typeface="Nunito"/>
                <a:sym typeface="Nunito"/>
              </a:defRPr>
            </a:lvl8pPr>
            <a:lvl9pPr lvl="8" rtl="0">
              <a:buNone/>
              <a:defRPr>
                <a:latin typeface="Nunito"/>
                <a:ea typeface="Nunito"/>
                <a:cs typeface="Nunito"/>
                <a:sym typeface="Nunito"/>
              </a:defRPr>
            </a:lvl9pPr>
          </a:lstStyle>
          <a:p>
            <a:pPr marL="0" lvl="0" indent="0" algn="r" rtl="0">
              <a:spcBef>
                <a:spcPts val="0"/>
              </a:spcBef>
              <a:spcAft>
                <a:spcPts val="0"/>
              </a:spcAft>
              <a:buNone/>
            </a:pPr>
            <a:r>
              <a:rPr lang="en"/>
              <a:t>#</a:t>
            </a:r>
            <a:endParaRPr/>
          </a:p>
        </p:txBody>
      </p:sp>
      <p:sp>
        <p:nvSpPr>
          <p:cNvPr id="28" name="Google Shape;28;p3"/>
          <p:cNvSpPr txBox="1">
            <a:spLocks noGrp="1"/>
          </p:cNvSpPr>
          <p:nvPr>
            <p:ph type="title"/>
          </p:nvPr>
        </p:nvSpPr>
        <p:spPr>
          <a:xfrm>
            <a:off x="167100" y="1172100"/>
            <a:ext cx="3955800" cy="244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DE0000"/>
              </a:buClr>
              <a:buSzPts val="5000"/>
              <a:buFont typeface="Poppins"/>
              <a:buNone/>
              <a:defRPr sz="5000" b="1">
                <a:solidFill>
                  <a:srgbClr val="DE0000"/>
                </a:solidFill>
                <a:latin typeface="Poppins"/>
                <a:ea typeface="Poppins"/>
                <a:cs typeface="Poppins"/>
                <a:sym typeface="Poppins"/>
              </a:defRPr>
            </a:lvl1pPr>
            <a:lvl2pPr lvl="1" rtl="0">
              <a:spcBef>
                <a:spcPts val="0"/>
              </a:spcBef>
              <a:spcAft>
                <a:spcPts val="0"/>
              </a:spcAft>
              <a:buSzPts val="2800"/>
              <a:buFont typeface="Poppins"/>
              <a:buNone/>
              <a:defRPr b="1">
                <a:latin typeface="Poppins"/>
                <a:ea typeface="Poppins"/>
                <a:cs typeface="Poppins"/>
                <a:sym typeface="Poppins"/>
              </a:defRPr>
            </a:lvl2pPr>
            <a:lvl3pPr lvl="2" rtl="0">
              <a:spcBef>
                <a:spcPts val="0"/>
              </a:spcBef>
              <a:spcAft>
                <a:spcPts val="0"/>
              </a:spcAft>
              <a:buSzPts val="2800"/>
              <a:buFont typeface="Poppins"/>
              <a:buNone/>
              <a:defRPr b="1">
                <a:latin typeface="Poppins"/>
                <a:ea typeface="Poppins"/>
                <a:cs typeface="Poppins"/>
                <a:sym typeface="Poppins"/>
              </a:defRPr>
            </a:lvl3pPr>
            <a:lvl4pPr lvl="3" rtl="0">
              <a:spcBef>
                <a:spcPts val="0"/>
              </a:spcBef>
              <a:spcAft>
                <a:spcPts val="0"/>
              </a:spcAft>
              <a:buSzPts val="2800"/>
              <a:buFont typeface="Poppins"/>
              <a:buNone/>
              <a:defRPr b="1">
                <a:latin typeface="Poppins"/>
                <a:ea typeface="Poppins"/>
                <a:cs typeface="Poppins"/>
                <a:sym typeface="Poppins"/>
              </a:defRPr>
            </a:lvl4pPr>
            <a:lvl5pPr lvl="4" rtl="0">
              <a:spcBef>
                <a:spcPts val="0"/>
              </a:spcBef>
              <a:spcAft>
                <a:spcPts val="0"/>
              </a:spcAft>
              <a:buSzPts val="2800"/>
              <a:buFont typeface="Poppins"/>
              <a:buNone/>
              <a:defRPr b="1">
                <a:latin typeface="Poppins"/>
                <a:ea typeface="Poppins"/>
                <a:cs typeface="Poppins"/>
                <a:sym typeface="Poppins"/>
              </a:defRPr>
            </a:lvl5pPr>
            <a:lvl6pPr lvl="5" rtl="0">
              <a:spcBef>
                <a:spcPts val="0"/>
              </a:spcBef>
              <a:spcAft>
                <a:spcPts val="0"/>
              </a:spcAft>
              <a:buSzPts val="2800"/>
              <a:buFont typeface="Poppins"/>
              <a:buNone/>
              <a:defRPr b="1">
                <a:latin typeface="Poppins"/>
                <a:ea typeface="Poppins"/>
                <a:cs typeface="Poppins"/>
                <a:sym typeface="Poppins"/>
              </a:defRPr>
            </a:lvl6pPr>
            <a:lvl7pPr lvl="6" rtl="0">
              <a:spcBef>
                <a:spcPts val="0"/>
              </a:spcBef>
              <a:spcAft>
                <a:spcPts val="0"/>
              </a:spcAft>
              <a:buSzPts val="2800"/>
              <a:buFont typeface="Poppins"/>
              <a:buNone/>
              <a:defRPr b="1">
                <a:latin typeface="Poppins"/>
                <a:ea typeface="Poppins"/>
                <a:cs typeface="Poppins"/>
                <a:sym typeface="Poppins"/>
              </a:defRPr>
            </a:lvl7pPr>
            <a:lvl8pPr lvl="7" rtl="0">
              <a:spcBef>
                <a:spcPts val="0"/>
              </a:spcBef>
              <a:spcAft>
                <a:spcPts val="0"/>
              </a:spcAft>
              <a:buSzPts val="2800"/>
              <a:buFont typeface="Poppins"/>
              <a:buNone/>
              <a:defRPr b="1">
                <a:latin typeface="Poppins"/>
                <a:ea typeface="Poppins"/>
                <a:cs typeface="Poppins"/>
                <a:sym typeface="Poppins"/>
              </a:defRPr>
            </a:lvl8pPr>
            <a:lvl9pPr lvl="8" rtl="0">
              <a:spcBef>
                <a:spcPts val="0"/>
              </a:spcBef>
              <a:spcAft>
                <a:spcPts val="0"/>
              </a:spcAft>
              <a:buSzPts val="2800"/>
              <a:buFont typeface="Poppins"/>
              <a:buNone/>
              <a:defRPr b="1">
                <a:latin typeface="Poppins"/>
                <a:ea typeface="Poppins"/>
                <a:cs typeface="Poppins"/>
                <a:sym typeface="Poppins"/>
              </a:defRPr>
            </a:lvl9pPr>
          </a:lstStyle>
          <a:p>
            <a:endParaRPr/>
          </a:p>
        </p:txBody>
      </p:sp>
      <p:sp>
        <p:nvSpPr>
          <p:cNvPr id="29" name="Google Shape;29;p3"/>
          <p:cNvSpPr txBox="1">
            <a:spLocks noGrp="1"/>
          </p:cNvSpPr>
          <p:nvPr>
            <p:ph type="subTitle" idx="1"/>
          </p:nvPr>
        </p:nvSpPr>
        <p:spPr>
          <a:xfrm>
            <a:off x="151800" y="3808550"/>
            <a:ext cx="3986400" cy="906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rtl="0">
              <a:spcBef>
                <a:spcPts val="0"/>
              </a:spcBef>
              <a:spcAft>
                <a:spcPts val="0"/>
              </a:spcAft>
              <a:buSzPts val="1400"/>
              <a:buFont typeface="Nunito Medium"/>
              <a:buNone/>
              <a:defRPr>
                <a:latin typeface="Nunito Medium"/>
                <a:ea typeface="Nunito Medium"/>
                <a:cs typeface="Nunito Medium"/>
                <a:sym typeface="Nunito Medium"/>
              </a:defRPr>
            </a:lvl2pPr>
            <a:lvl3pPr lvl="2" rtl="0">
              <a:spcBef>
                <a:spcPts val="0"/>
              </a:spcBef>
              <a:spcAft>
                <a:spcPts val="0"/>
              </a:spcAft>
              <a:buSzPts val="1400"/>
              <a:buFont typeface="Nunito Medium"/>
              <a:buNone/>
              <a:defRPr>
                <a:latin typeface="Nunito Medium"/>
                <a:ea typeface="Nunito Medium"/>
                <a:cs typeface="Nunito Medium"/>
                <a:sym typeface="Nunito Medium"/>
              </a:defRPr>
            </a:lvl3pPr>
            <a:lvl4pPr lvl="3" rtl="0">
              <a:spcBef>
                <a:spcPts val="0"/>
              </a:spcBef>
              <a:spcAft>
                <a:spcPts val="0"/>
              </a:spcAft>
              <a:buSzPts val="1400"/>
              <a:buFont typeface="Nunito Medium"/>
              <a:buNone/>
              <a:defRPr>
                <a:latin typeface="Nunito Medium"/>
                <a:ea typeface="Nunito Medium"/>
                <a:cs typeface="Nunito Medium"/>
                <a:sym typeface="Nunito Medium"/>
              </a:defRPr>
            </a:lvl4pPr>
            <a:lvl5pPr lvl="4" rtl="0">
              <a:spcBef>
                <a:spcPts val="0"/>
              </a:spcBef>
              <a:spcAft>
                <a:spcPts val="0"/>
              </a:spcAft>
              <a:buSzPts val="1400"/>
              <a:buFont typeface="Nunito Medium"/>
              <a:buNone/>
              <a:defRPr>
                <a:latin typeface="Nunito Medium"/>
                <a:ea typeface="Nunito Medium"/>
                <a:cs typeface="Nunito Medium"/>
                <a:sym typeface="Nunito Medium"/>
              </a:defRPr>
            </a:lvl5pPr>
            <a:lvl6pPr lvl="5" rtl="0">
              <a:spcBef>
                <a:spcPts val="0"/>
              </a:spcBef>
              <a:spcAft>
                <a:spcPts val="0"/>
              </a:spcAft>
              <a:buSzPts val="1400"/>
              <a:buFont typeface="Nunito Medium"/>
              <a:buNone/>
              <a:defRPr>
                <a:latin typeface="Nunito Medium"/>
                <a:ea typeface="Nunito Medium"/>
                <a:cs typeface="Nunito Medium"/>
                <a:sym typeface="Nunito Medium"/>
              </a:defRPr>
            </a:lvl6pPr>
            <a:lvl7pPr lvl="6" rtl="0">
              <a:spcBef>
                <a:spcPts val="0"/>
              </a:spcBef>
              <a:spcAft>
                <a:spcPts val="0"/>
              </a:spcAft>
              <a:buSzPts val="1400"/>
              <a:buFont typeface="Nunito Medium"/>
              <a:buNone/>
              <a:defRPr>
                <a:latin typeface="Nunito Medium"/>
                <a:ea typeface="Nunito Medium"/>
                <a:cs typeface="Nunito Medium"/>
                <a:sym typeface="Nunito Medium"/>
              </a:defRPr>
            </a:lvl7pPr>
            <a:lvl8pPr lvl="7" rtl="0">
              <a:spcBef>
                <a:spcPts val="0"/>
              </a:spcBef>
              <a:spcAft>
                <a:spcPts val="0"/>
              </a:spcAft>
              <a:buSzPts val="1400"/>
              <a:buFont typeface="Nunito Medium"/>
              <a:buNone/>
              <a:defRPr>
                <a:latin typeface="Nunito Medium"/>
                <a:ea typeface="Nunito Medium"/>
                <a:cs typeface="Nunito Medium"/>
                <a:sym typeface="Nunito Medium"/>
              </a:defRPr>
            </a:lvl8pPr>
            <a:lvl9pPr lvl="8" rtl="0">
              <a:spcBef>
                <a:spcPts val="0"/>
              </a:spcBef>
              <a:spcAft>
                <a:spcPts val="0"/>
              </a:spcAft>
              <a:buSzPts val="1400"/>
              <a:buFont typeface="Nunito Medium"/>
              <a:buNone/>
              <a:defRPr>
                <a:latin typeface="Nunito Medium"/>
                <a:ea typeface="Nunito Medium"/>
                <a:cs typeface="Nunito Medium"/>
                <a:sym typeface="Nunito Medium"/>
              </a:defRPr>
            </a:lvl9pPr>
          </a:lstStyle>
          <a:p>
            <a:endParaRPr/>
          </a:p>
        </p:txBody>
      </p:sp>
      <p:sp>
        <p:nvSpPr>
          <p:cNvPr id="30" name="Google Shape;30;p3"/>
          <p:cNvSpPr/>
          <p:nvPr/>
        </p:nvSpPr>
        <p:spPr>
          <a:xfrm rot="-8605101" flipH="1">
            <a:off x="4671918" y="-976460"/>
            <a:ext cx="1705462" cy="1705462"/>
          </a:xfrm>
          <a:prstGeom prst="blockArc">
            <a:avLst>
              <a:gd name="adj1" fmla="val 13003178"/>
              <a:gd name="adj2" fmla="val 2121832"/>
              <a:gd name="adj3" fmla="val 25028"/>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#Iam</a:t>
            </a:r>
            <a:r>
              <a:rPr lang="en" sz="1500" b="1">
                <a:solidFill>
                  <a:schemeClr val="lt1"/>
                </a:solidFill>
                <a:latin typeface="Poppins"/>
                <a:ea typeface="Poppins"/>
                <a:cs typeface="Poppins"/>
                <a:sym typeface="Poppins"/>
              </a:rPr>
              <a:t>Reddy</a:t>
            </a:r>
            <a:endParaRPr sz="1500" b="1">
              <a:solidFill>
                <a:schemeClr val="lt1"/>
              </a:solidFill>
              <a:latin typeface="Poppins"/>
              <a:ea typeface="Poppins"/>
              <a:cs typeface="Poppins"/>
              <a:sym typeface="Poppins"/>
            </a:endParaRPr>
          </a:p>
        </p:txBody>
      </p:sp>
      <p:sp>
        <p:nvSpPr>
          <p:cNvPr id="32" name="Google Shape;32;p3"/>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Title 3">
  <p:cSld name="TITLE_1_1">
    <p:spTree>
      <p:nvGrpSpPr>
        <p:cNvPr id="1" name="Shape 33"/>
        <p:cNvGrpSpPr/>
        <p:nvPr/>
      </p:nvGrpSpPr>
      <p:grpSpPr>
        <a:xfrm>
          <a:off x="0" y="0"/>
          <a:ext cx="0" cy="0"/>
          <a:chOff x="0" y="0"/>
          <a:chExt cx="0" cy="0"/>
        </a:xfrm>
      </p:grpSpPr>
      <p:sp>
        <p:nvSpPr>
          <p:cNvPr id="34" name="Google Shape;34;p4"/>
          <p:cNvSpPr/>
          <p:nvPr/>
        </p:nvSpPr>
        <p:spPr>
          <a:xfrm>
            <a:off x="-43475" y="5073450"/>
            <a:ext cx="9187500" cy="831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atin typeface="Nunito"/>
                <a:ea typeface="Nunito"/>
                <a:cs typeface="Nunito"/>
                <a:sym typeface="Nunito"/>
              </a:defRPr>
            </a:lvl1pPr>
            <a:lvl2pPr lvl="1" rtl="0">
              <a:buNone/>
              <a:defRPr>
                <a:latin typeface="Nunito"/>
                <a:ea typeface="Nunito"/>
                <a:cs typeface="Nunito"/>
                <a:sym typeface="Nunito"/>
              </a:defRPr>
            </a:lvl2pPr>
            <a:lvl3pPr lvl="2" rtl="0">
              <a:buNone/>
              <a:defRPr>
                <a:latin typeface="Nunito"/>
                <a:ea typeface="Nunito"/>
                <a:cs typeface="Nunito"/>
                <a:sym typeface="Nunito"/>
              </a:defRPr>
            </a:lvl3pPr>
            <a:lvl4pPr lvl="3" rtl="0">
              <a:buNone/>
              <a:defRPr>
                <a:latin typeface="Nunito"/>
                <a:ea typeface="Nunito"/>
                <a:cs typeface="Nunito"/>
                <a:sym typeface="Nunito"/>
              </a:defRPr>
            </a:lvl4pPr>
            <a:lvl5pPr lvl="4" rtl="0">
              <a:buNone/>
              <a:defRPr>
                <a:latin typeface="Nunito"/>
                <a:ea typeface="Nunito"/>
                <a:cs typeface="Nunito"/>
                <a:sym typeface="Nunito"/>
              </a:defRPr>
            </a:lvl5pPr>
            <a:lvl6pPr lvl="5" rtl="0">
              <a:buNone/>
              <a:defRPr>
                <a:latin typeface="Nunito"/>
                <a:ea typeface="Nunito"/>
                <a:cs typeface="Nunito"/>
                <a:sym typeface="Nunito"/>
              </a:defRPr>
            </a:lvl6pPr>
            <a:lvl7pPr lvl="6" rtl="0">
              <a:buNone/>
              <a:defRPr>
                <a:latin typeface="Nunito"/>
                <a:ea typeface="Nunito"/>
                <a:cs typeface="Nunito"/>
                <a:sym typeface="Nunito"/>
              </a:defRPr>
            </a:lvl7pPr>
            <a:lvl8pPr lvl="7" rtl="0">
              <a:buNone/>
              <a:defRPr>
                <a:latin typeface="Nunito"/>
                <a:ea typeface="Nunito"/>
                <a:cs typeface="Nunito"/>
                <a:sym typeface="Nunito"/>
              </a:defRPr>
            </a:lvl8pPr>
            <a:lvl9pPr lvl="8" rtl="0">
              <a:buNone/>
              <a:defRPr>
                <a:latin typeface="Nunito"/>
                <a:ea typeface="Nunito"/>
                <a:cs typeface="Nunito"/>
                <a:sym typeface="Nunito"/>
              </a:defRPr>
            </a:lvl9pPr>
          </a:lstStyle>
          <a:p>
            <a:pPr marL="0" lvl="0" indent="0" algn="r" rtl="0">
              <a:spcBef>
                <a:spcPts val="0"/>
              </a:spcBef>
              <a:spcAft>
                <a:spcPts val="0"/>
              </a:spcAft>
              <a:buNone/>
            </a:pPr>
            <a:r>
              <a:rPr lang="en"/>
              <a:t>#</a:t>
            </a:r>
            <a:endParaRPr/>
          </a:p>
        </p:txBody>
      </p:sp>
      <p:sp>
        <p:nvSpPr>
          <p:cNvPr id="36" name="Google Shape;36;p4"/>
          <p:cNvSpPr/>
          <p:nvPr/>
        </p:nvSpPr>
        <p:spPr>
          <a:xfrm rot="-8605101" flipH="1">
            <a:off x="6975468" y="-1005435"/>
            <a:ext cx="1705462" cy="1705462"/>
          </a:xfrm>
          <a:prstGeom prst="blockArc">
            <a:avLst>
              <a:gd name="adj1" fmla="val 13003178"/>
              <a:gd name="adj2" fmla="val 2121832"/>
              <a:gd name="adj3" fmla="val 25028"/>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4"/>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38" name="Google Shape;38;p4"/>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434343"/>
                </a:solidFill>
                <a:latin typeface="Nunito"/>
                <a:ea typeface="Nunito"/>
                <a:cs typeface="Nunito"/>
                <a:sym typeface="Nunito"/>
              </a:rPr>
              <a:t>To be the largest</a:t>
            </a:r>
            <a:r>
              <a:rPr lang="en" sz="1100" b="1">
                <a:solidFill>
                  <a:srgbClr val="434343"/>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rgbClr val="434343"/>
                </a:solidFill>
                <a:latin typeface="Nunito"/>
                <a:ea typeface="Nunito"/>
                <a:cs typeface="Nunito"/>
                <a:sym typeface="Nunito"/>
              </a:rPr>
              <a:t>Company in SEA</a:t>
            </a:r>
            <a:endParaRPr b="1">
              <a:solidFill>
                <a:srgbClr val="434343"/>
              </a:solidFill>
              <a:latin typeface="Nunito"/>
              <a:ea typeface="Nunito"/>
              <a:cs typeface="Nunito"/>
              <a:sym typeface="Nunito"/>
            </a:endParaRPr>
          </a:p>
        </p:txBody>
      </p:sp>
      <p:sp>
        <p:nvSpPr>
          <p:cNvPr id="39" name="Google Shape;39;p4"/>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sp>
        <p:nvSpPr>
          <p:cNvPr id="40" name="Google Shape;40;p4"/>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
        <p:nvSpPr>
          <p:cNvPr id="41" name="Google Shape;41;p4"/>
          <p:cNvSpPr txBox="1">
            <a:spLocks noGrp="1"/>
          </p:cNvSpPr>
          <p:nvPr>
            <p:ph type="title"/>
          </p:nvPr>
        </p:nvSpPr>
        <p:spPr>
          <a:xfrm>
            <a:off x="167100" y="1172100"/>
            <a:ext cx="3955800" cy="24438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5000"/>
              <a:buFont typeface="Poppins"/>
              <a:buNone/>
              <a:defRPr sz="5000" b="1">
                <a:solidFill>
                  <a:srgbClr val="434343"/>
                </a:solidFill>
                <a:latin typeface="Poppins"/>
                <a:ea typeface="Poppins"/>
                <a:cs typeface="Poppins"/>
                <a:sym typeface="Poppins"/>
              </a:defRPr>
            </a:lvl1pPr>
            <a:lvl2pPr lvl="1"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2pPr>
            <a:lvl3pPr lvl="2"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3pPr>
            <a:lvl4pPr lvl="3"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4pPr>
            <a:lvl5pPr lvl="4"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5pPr>
            <a:lvl6pPr lvl="5"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6pPr>
            <a:lvl7pPr lvl="6"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7pPr>
            <a:lvl8pPr lvl="7"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8pPr>
            <a:lvl9pPr lvl="8" rt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9pPr>
          </a:lstStyle>
          <a:p>
            <a:endParaRPr/>
          </a:p>
        </p:txBody>
      </p:sp>
      <p:sp>
        <p:nvSpPr>
          <p:cNvPr id="42" name="Google Shape;42;p4"/>
          <p:cNvSpPr txBox="1">
            <a:spLocks noGrp="1"/>
          </p:cNvSpPr>
          <p:nvPr>
            <p:ph type="subTitle" idx="1"/>
          </p:nvPr>
        </p:nvSpPr>
        <p:spPr>
          <a:xfrm>
            <a:off x="151800" y="3808550"/>
            <a:ext cx="3986400" cy="906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rtl="0">
              <a:spcBef>
                <a:spcPts val="0"/>
              </a:spcBef>
              <a:spcAft>
                <a:spcPts val="0"/>
              </a:spcAft>
              <a:buSzPts val="1400"/>
              <a:buFont typeface="Nunito Medium"/>
              <a:buNone/>
              <a:defRPr>
                <a:latin typeface="Nunito Medium"/>
                <a:ea typeface="Nunito Medium"/>
                <a:cs typeface="Nunito Medium"/>
                <a:sym typeface="Nunito Medium"/>
              </a:defRPr>
            </a:lvl2pPr>
            <a:lvl3pPr lvl="2" rtl="0">
              <a:spcBef>
                <a:spcPts val="0"/>
              </a:spcBef>
              <a:spcAft>
                <a:spcPts val="0"/>
              </a:spcAft>
              <a:buSzPts val="1400"/>
              <a:buFont typeface="Nunito Medium"/>
              <a:buNone/>
              <a:defRPr>
                <a:latin typeface="Nunito Medium"/>
                <a:ea typeface="Nunito Medium"/>
                <a:cs typeface="Nunito Medium"/>
                <a:sym typeface="Nunito Medium"/>
              </a:defRPr>
            </a:lvl3pPr>
            <a:lvl4pPr lvl="3" rtl="0">
              <a:spcBef>
                <a:spcPts val="0"/>
              </a:spcBef>
              <a:spcAft>
                <a:spcPts val="0"/>
              </a:spcAft>
              <a:buSzPts val="1400"/>
              <a:buFont typeface="Nunito Medium"/>
              <a:buNone/>
              <a:defRPr>
                <a:latin typeface="Nunito Medium"/>
                <a:ea typeface="Nunito Medium"/>
                <a:cs typeface="Nunito Medium"/>
                <a:sym typeface="Nunito Medium"/>
              </a:defRPr>
            </a:lvl4pPr>
            <a:lvl5pPr lvl="4" rtl="0">
              <a:spcBef>
                <a:spcPts val="0"/>
              </a:spcBef>
              <a:spcAft>
                <a:spcPts val="0"/>
              </a:spcAft>
              <a:buSzPts val="1400"/>
              <a:buFont typeface="Nunito Medium"/>
              <a:buNone/>
              <a:defRPr>
                <a:latin typeface="Nunito Medium"/>
                <a:ea typeface="Nunito Medium"/>
                <a:cs typeface="Nunito Medium"/>
                <a:sym typeface="Nunito Medium"/>
              </a:defRPr>
            </a:lvl5pPr>
            <a:lvl6pPr lvl="5" rtl="0">
              <a:spcBef>
                <a:spcPts val="0"/>
              </a:spcBef>
              <a:spcAft>
                <a:spcPts val="0"/>
              </a:spcAft>
              <a:buSzPts val="1400"/>
              <a:buFont typeface="Nunito Medium"/>
              <a:buNone/>
              <a:defRPr>
                <a:latin typeface="Nunito Medium"/>
                <a:ea typeface="Nunito Medium"/>
                <a:cs typeface="Nunito Medium"/>
                <a:sym typeface="Nunito Medium"/>
              </a:defRPr>
            </a:lvl6pPr>
            <a:lvl7pPr lvl="6" rtl="0">
              <a:spcBef>
                <a:spcPts val="0"/>
              </a:spcBef>
              <a:spcAft>
                <a:spcPts val="0"/>
              </a:spcAft>
              <a:buSzPts val="1400"/>
              <a:buFont typeface="Nunito Medium"/>
              <a:buNone/>
              <a:defRPr>
                <a:latin typeface="Nunito Medium"/>
                <a:ea typeface="Nunito Medium"/>
                <a:cs typeface="Nunito Medium"/>
                <a:sym typeface="Nunito Medium"/>
              </a:defRPr>
            </a:lvl7pPr>
            <a:lvl8pPr lvl="7" rtl="0">
              <a:spcBef>
                <a:spcPts val="0"/>
              </a:spcBef>
              <a:spcAft>
                <a:spcPts val="0"/>
              </a:spcAft>
              <a:buSzPts val="1400"/>
              <a:buFont typeface="Nunito Medium"/>
              <a:buNone/>
              <a:defRPr>
                <a:latin typeface="Nunito Medium"/>
                <a:ea typeface="Nunito Medium"/>
                <a:cs typeface="Nunito Medium"/>
                <a:sym typeface="Nunito Medium"/>
              </a:defRPr>
            </a:lvl8pPr>
            <a:lvl9pPr lvl="8" rtl="0">
              <a:spcBef>
                <a:spcPts val="0"/>
              </a:spcBef>
              <a:spcAft>
                <a:spcPts val="0"/>
              </a:spcAft>
              <a:buSzPts val="1400"/>
              <a:buFont typeface="Nunito Medium"/>
              <a:buNone/>
              <a:defRPr>
                <a:latin typeface="Nunito Medium"/>
                <a:ea typeface="Nunito Medium"/>
                <a:cs typeface="Nunito Medium"/>
                <a:sym typeface="Nunito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Section 1" type="secHead">
  <p:cSld name="SECTION_HEADER">
    <p:spTree>
      <p:nvGrpSpPr>
        <p:cNvPr id="1" name="Shape 43"/>
        <p:cNvGrpSpPr/>
        <p:nvPr/>
      </p:nvGrpSpPr>
      <p:grpSpPr>
        <a:xfrm>
          <a:off x="0" y="0"/>
          <a:ext cx="0" cy="0"/>
          <a:chOff x="0" y="0"/>
          <a:chExt cx="0" cy="0"/>
        </a:xfrm>
      </p:grpSpPr>
      <p:sp>
        <p:nvSpPr>
          <p:cNvPr id="44" name="Google Shape;4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5"/>
          <p:cNvSpPr/>
          <p:nvPr/>
        </p:nvSpPr>
        <p:spPr>
          <a:xfrm>
            <a:off x="-1709009" y="2992597"/>
            <a:ext cx="3679200" cy="3679200"/>
          </a:xfrm>
          <a:prstGeom prst="blockArc">
            <a:avLst>
              <a:gd name="adj1" fmla="val 15904124"/>
              <a:gd name="adj2" fmla="val 722519"/>
              <a:gd name="adj3" fmla="val 7278"/>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a:off x="708000" y="399750"/>
            <a:ext cx="7728000" cy="4344000"/>
          </a:xfrm>
          <a:prstGeom prst="round1Rect">
            <a:avLst>
              <a:gd name="adj" fmla="val 16667"/>
            </a:avLst>
          </a:prstGeom>
          <a:solidFill>
            <a:srgbClr val="F2F2F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7" name="Google Shape;47;p5"/>
          <p:cNvSpPr/>
          <p:nvPr/>
        </p:nvSpPr>
        <p:spPr>
          <a:xfrm rot="10800000">
            <a:off x="1056100" y="1337250"/>
            <a:ext cx="2595000" cy="2500500"/>
          </a:xfrm>
          <a:prstGeom prst="round1Rect">
            <a:avLst>
              <a:gd name="adj" fmla="val 16667"/>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7705930" y="368902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DE00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49" name="Google Shape;49;p5"/>
          <p:cNvSpPr/>
          <p:nvPr/>
        </p:nvSpPr>
        <p:spPr>
          <a:xfrm rot="9899997">
            <a:off x="7214620" y="-688760"/>
            <a:ext cx="2387761" cy="2387761"/>
          </a:xfrm>
          <a:prstGeom prst="blockArc">
            <a:avLst>
              <a:gd name="adj1" fmla="val 17023199"/>
              <a:gd name="adj2" fmla="val 920811"/>
              <a:gd name="adj3" fmla="val 9035"/>
            </a:avLst>
          </a:prstGeom>
          <a:solidFill>
            <a:srgbClr val="D9D9D9"/>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 </a:t>
            </a:r>
            <a:endParaRPr/>
          </a:p>
        </p:txBody>
      </p:sp>
      <p:sp>
        <p:nvSpPr>
          <p:cNvPr id="50" name="Google Shape;50;p5"/>
          <p:cNvSpPr txBox="1">
            <a:spLocks noGrp="1"/>
          </p:cNvSpPr>
          <p:nvPr>
            <p:ph type="title"/>
          </p:nvPr>
        </p:nvSpPr>
        <p:spPr>
          <a:xfrm>
            <a:off x="4649575" y="1149925"/>
            <a:ext cx="3325200" cy="1471500"/>
          </a:xfrm>
          <a:prstGeom prst="rect">
            <a:avLst/>
          </a:prstGeom>
        </p:spPr>
        <p:txBody>
          <a:bodyPr spcFirstLastPara="1" wrap="square" lIns="91425" tIns="91425" rIns="91425" bIns="91425" anchor="b" anchorCtr="0">
            <a:normAutofit/>
          </a:bodyPr>
          <a:lstStyle>
            <a:lvl1pPr lvl="0" algn="r" rtl="0">
              <a:spcBef>
                <a:spcPts val="0"/>
              </a:spcBef>
              <a:spcAft>
                <a:spcPts val="0"/>
              </a:spcAft>
              <a:buClr>
                <a:srgbClr val="363739"/>
              </a:buClr>
              <a:buSzPts val="4800"/>
              <a:buFont typeface="Poppins"/>
              <a:buNone/>
              <a:defRPr sz="4800" b="1">
                <a:solidFill>
                  <a:srgbClr val="363739"/>
                </a:solidFill>
                <a:latin typeface="Poppins"/>
                <a:ea typeface="Poppins"/>
                <a:cs typeface="Poppins"/>
                <a:sym typeface="Poppins"/>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51" name="Google Shape;51;p5"/>
          <p:cNvSpPr txBox="1">
            <a:spLocks noGrp="1"/>
          </p:cNvSpPr>
          <p:nvPr>
            <p:ph type="subTitle" idx="1"/>
          </p:nvPr>
        </p:nvSpPr>
        <p:spPr>
          <a:xfrm>
            <a:off x="4649575" y="2770050"/>
            <a:ext cx="3289200" cy="1067700"/>
          </a:xfrm>
          <a:prstGeom prst="rect">
            <a:avLst/>
          </a:prstGeom>
        </p:spPr>
        <p:txBody>
          <a:bodyPr spcFirstLastPara="1" wrap="square" lIns="91425" tIns="91425" rIns="91425" bIns="91425" anchor="t" anchorCtr="0">
            <a:normAutofit/>
          </a:bodyPr>
          <a:lstStyle>
            <a:lvl1pPr lvl="0" algn="r">
              <a:spcBef>
                <a:spcPts val="0"/>
              </a:spcBef>
              <a:spcAft>
                <a:spcPts val="0"/>
              </a:spcAft>
              <a:buSzPts val="18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2" name="Google Shape;52;p5"/>
          <p:cNvSpPr txBox="1">
            <a:spLocks noGrp="1"/>
          </p:cNvSpPr>
          <p:nvPr>
            <p:ph type="title" idx="2"/>
          </p:nvPr>
        </p:nvSpPr>
        <p:spPr>
          <a:xfrm>
            <a:off x="1080650" y="1670850"/>
            <a:ext cx="2570400" cy="19368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2000"/>
              <a:buFont typeface="Poppins"/>
              <a:buNone/>
              <a:defRPr sz="12000" b="1">
                <a:solidFill>
                  <a:schemeClr val="lt1"/>
                </a:solidFill>
                <a:latin typeface="Poppins"/>
                <a:ea typeface="Poppins"/>
                <a:cs typeface="Poppins"/>
                <a:sym typeface="Poppins"/>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Section 2">
  <p:cSld name="TITLE_AND_TWO_COLUMNS_1">
    <p:spTree>
      <p:nvGrpSpPr>
        <p:cNvPr id="1" name="Shape 53"/>
        <p:cNvGrpSpPr/>
        <p:nvPr/>
      </p:nvGrpSpPr>
      <p:grpSpPr>
        <a:xfrm>
          <a:off x="0" y="0"/>
          <a:ext cx="0" cy="0"/>
          <a:chOff x="0" y="0"/>
          <a:chExt cx="0" cy="0"/>
        </a:xfrm>
      </p:grpSpPr>
      <p:sp>
        <p:nvSpPr>
          <p:cNvPr id="54" name="Google Shape;5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6"/>
          <p:cNvSpPr/>
          <p:nvPr/>
        </p:nvSpPr>
        <p:spPr>
          <a:xfrm>
            <a:off x="-76800" y="-76500"/>
            <a:ext cx="4192200" cy="52773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6" name="Google Shape;56;p6"/>
          <p:cNvSpPr/>
          <p:nvPr/>
        </p:nvSpPr>
        <p:spPr>
          <a:xfrm rot="10800000">
            <a:off x="398550" y="724075"/>
            <a:ext cx="3241500" cy="3945900"/>
          </a:xfrm>
          <a:prstGeom prst="round1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7" name="Google Shape;57;p6"/>
          <p:cNvSpPr txBox="1">
            <a:spLocks noGrp="1"/>
          </p:cNvSpPr>
          <p:nvPr>
            <p:ph type="title"/>
          </p:nvPr>
        </p:nvSpPr>
        <p:spPr>
          <a:xfrm>
            <a:off x="399900" y="717325"/>
            <a:ext cx="3238800" cy="3945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434343"/>
              </a:buClr>
              <a:buSzPts val="3600"/>
              <a:buFont typeface="Poppins"/>
              <a:buNone/>
              <a:defRPr sz="3600" b="1">
                <a:solidFill>
                  <a:srgbClr val="434343"/>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6"/>
          <p:cNvSpPr/>
          <p:nvPr/>
        </p:nvSpPr>
        <p:spPr>
          <a:xfrm>
            <a:off x="8420029" y="245708"/>
            <a:ext cx="1447657" cy="14476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C8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9" name="Google Shape;59;p6"/>
          <p:cNvSpPr txBox="1">
            <a:spLocks noGrp="1"/>
          </p:cNvSpPr>
          <p:nvPr>
            <p:ph type="title" idx="2"/>
          </p:nvPr>
        </p:nvSpPr>
        <p:spPr>
          <a:xfrm>
            <a:off x="5518600" y="675550"/>
            <a:ext cx="2317200" cy="690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DE0000"/>
              </a:buClr>
              <a:buSzPts val="2000"/>
              <a:buFont typeface="Poppins"/>
              <a:buNone/>
              <a:defRPr sz="2000" b="1">
                <a:solidFill>
                  <a:srgbClr val="DE0000"/>
                </a:solidFill>
                <a:latin typeface="Poppins"/>
                <a:ea typeface="Poppins"/>
                <a:cs typeface="Poppins"/>
                <a:sym typeface="Poppins"/>
              </a:defRPr>
            </a:lvl1pPr>
            <a:lvl2pPr lvl="1" rtl="0">
              <a:spcBef>
                <a:spcPts val="0"/>
              </a:spcBef>
              <a:spcAft>
                <a:spcPts val="0"/>
              </a:spcAft>
              <a:buClr>
                <a:srgbClr val="DE0000"/>
              </a:buClr>
              <a:buSzPts val="2800"/>
              <a:buNone/>
              <a:defRPr>
                <a:solidFill>
                  <a:srgbClr val="DE0000"/>
                </a:solidFill>
              </a:defRPr>
            </a:lvl2pPr>
            <a:lvl3pPr lvl="2" rtl="0">
              <a:spcBef>
                <a:spcPts val="0"/>
              </a:spcBef>
              <a:spcAft>
                <a:spcPts val="0"/>
              </a:spcAft>
              <a:buClr>
                <a:srgbClr val="DE0000"/>
              </a:buClr>
              <a:buSzPts val="2800"/>
              <a:buNone/>
              <a:defRPr>
                <a:solidFill>
                  <a:srgbClr val="DE0000"/>
                </a:solidFill>
              </a:defRPr>
            </a:lvl3pPr>
            <a:lvl4pPr lvl="3" rtl="0">
              <a:spcBef>
                <a:spcPts val="0"/>
              </a:spcBef>
              <a:spcAft>
                <a:spcPts val="0"/>
              </a:spcAft>
              <a:buClr>
                <a:srgbClr val="DE0000"/>
              </a:buClr>
              <a:buSzPts val="2800"/>
              <a:buNone/>
              <a:defRPr>
                <a:solidFill>
                  <a:srgbClr val="DE0000"/>
                </a:solidFill>
              </a:defRPr>
            </a:lvl4pPr>
            <a:lvl5pPr lvl="4" rtl="0">
              <a:spcBef>
                <a:spcPts val="0"/>
              </a:spcBef>
              <a:spcAft>
                <a:spcPts val="0"/>
              </a:spcAft>
              <a:buClr>
                <a:srgbClr val="DE0000"/>
              </a:buClr>
              <a:buSzPts val="2800"/>
              <a:buNone/>
              <a:defRPr>
                <a:solidFill>
                  <a:srgbClr val="DE0000"/>
                </a:solidFill>
              </a:defRPr>
            </a:lvl5pPr>
            <a:lvl6pPr lvl="5" rtl="0">
              <a:spcBef>
                <a:spcPts val="0"/>
              </a:spcBef>
              <a:spcAft>
                <a:spcPts val="0"/>
              </a:spcAft>
              <a:buClr>
                <a:srgbClr val="DE0000"/>
              </a:buClr>
              <a:buSzPts val="2800"/>
              <a:buNone/>
              <a:defRPr>
                <a:solidFill>
                  <a:srgbClr val="DE0000"/>
                </a:solidFill>
              </a:defRPr>
            </a:lvl6pPr>
            <a:lvl7pPr lvl="6" rtl="0">
              <a:spcBef>
                <a:spcPts val="0"/>
              </a:spcBef>
              <a:spcAft>
                <a:spcPts val="0"/>
              </a:spcAft>
              <a:buClr>
                <a:srgbClr val="DE0000"/>
              </a:buClr>
              <a:buSzPts val="2800"/>
              <a:buNone/>
              <a:defRPr>
                <a:solidFill>
                  <a:srgbClr val="DE0000"/>
                </a:solidFill>
              </a:defRPr>
            </a:lvl7pPr>
            <a:lvl8pPr lvl="7" rtl="0">
              <a:spcBef>
                <a:spcPts val="0"/>
              </a:spcBef>
              <a:spcAft>
                <a:spcPts val="0"/>
              </a:spcAft>
              <a:buClr>
                <a:srgbClr val="DE0000"/>
              </a:buClr>
              <a:buSzPts val="2800"/>
              <a:buNone/>
              <a:defRPr>
                <a:solidFill>
                  <a:srgbClr val="DE0000"/>
                </a:solidFill>
              </a:defRPr>
            </a:lvl8pPr>
            <a:lvl9pPr lvl="8" rtl="0">
              <a:spcBef>
                <a:spcPts val="0"/>
              </a:spcBef>
              <a:spcAft>
                <a:spcPts val="0"/>
              </a:spcAft>
              <a:buClr>
                <a:srgbClr val="DE0000"/>
              </a:buClr>
              <a:buSzPts val="2800"/>
              <a:buNone/>
              <a:defRPr>
                <a:solidFill>
                  <a:srgbClr val="DE0000"/>
                </a:solidFill>
              </a:defRPr>
            </a:lvl9pPr>
          </a:lstStyle>
          <a:p>
            <a:endParaRPr/>
          </a:p>
        </p:txBody>
      </p:sp>
      <p:sp>
        <p:nvSpPr>
          <p:cNvPr id="60" name="Google Shape;60;p6"/>
          <p:cNvSpPr txBox="1">
            <a:spLocks noGrp="1"/>
          </p:cNvSpPr>
          <p:nvPr>
            <p:ph type="subTitle" idx="1"/>
          </p:nvPr>
        </p:nvSpPr>
        <p:spPr>
          <a:xfrm>
            <a:off x="5518600" y="1271350"/>
            <a:ext cx="2763300" cy="73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2pPr>
            <a:lvl3pPr lvl="2"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3pPr>
            <a:lvl4pPr lvl="3"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4pPr>
            <a:lvl5pPr lvl="4"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5pPr>
            <a:lvl6pPr lvl="5"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6pPr>
            <a:lvl7pPr lvl="6"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7pPr>
            <a:lvl8pPr lvl="7"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8pPr>
            <a:lvl9pPr lvl="8"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9pPr>
          </a:lstStyle>
          <a:p>
            <a:endParaRPr/>
          </a:p>
        </p:txBody>
      </p:sp>
      <p:sp>
        <p:nvSpPr>
          <p:cNvPr id="61" name="Google Shape;61;p6"/>
          <p:cNvSpPr txBox="1">
            <a:spLocks noGrp="1"/>
          </p:cNvSpPr>
          <p:nvPr>
            <p:ph type="title" idx="3"/>
          </p:nvPr>
        </p:nvSpPr>
        <p:spPr>
          <a:xfrm>
            <a:off x="5518600" y="2014000"/>
            <a:ext cx="2317200" cy="690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DE0000"/>
              </a:buClr>
              <a:buSzPts val="2000"/>
              <a:buFont typeface="Poppins"/>
              <a:buNone/>
              <a:defRPr sz="2000" b="1">
                <a:solidFill>
                  <a:srgbClr val="DE0000"/>
                </a:solidFill>
                <a:latin typeface="Poppins"/>
                <a:ea typeface="Poppins"/>
                <a:cs typeface="Poppins"/>
                <a:sym typeface="Poppins"/>
              </a:defRPr>
            </a:lvl1pPr>
            <a:lvl2pPr lvl="1" rtl="0">
              <a:spcBef>
                <a:spcPts val="0"/>
              </a:spcBef>
              <a:spcAft>
                <a:spcPts val="0"/>
              </a:spcAft>
              <a:buClr>
                <a:srgbClr val="DE0000"/>
              </a:buClr>
              <a:buSzPts val="2800"/>
              <a:buNone/>
              <a:defRPr>
                <a:solidFill>
                  <a:srgbClr val="DE0000"/>
                </a:solidFill>
              </a:defRPr>
            </a:lvl2pPr>
            <a:lvl3pPr lvl="2" rtl="0">
              <a:spcBef>
                <a:spcPts val="0"/>
              </a:spcBef>
              <a:spcAft>
                <a:spcPts val="0"/>
              </a:spcAft>
              <a:buClr>
                <a:srgbClr val="DE0000"/>
              </a:buClr>
              <a:buSzPts val="2800"/>
              <a:buNone/>
              <a:defRPr>
                <a:solidFill>
                  <a:srgbClr val="DE0000"/>
                </a:solidFill>
              </a:defRPr>
            </a:lvl3pPr>
            <a:lvl4pPr lvl="3" rtl="0">
              <a:spcBef>
                <a:spcPts val="0"/>
              </a:spcBef>
              <a:spcAft>
                <a:spcPts val="0"/>
              </a:spcAft>
              <a:buClr>
                <a:srgbClr val="DE0000"/>
              </a:buClr>
              <a:buSzPts val="2800"/>
              <a:buNone/>
              <a:defRPr>
                <a:solidFill>
                  <a:srgbClr val="DE0000"/>
                </a:solidFill>
              </a:defRPr>
            </a:lvl4pPr>
            <a:lvl5pPr lvl="4" rtl="0">
              <a:spcBef>
                <a:spcPts val="0"/>
              </a:spcBef>
              <a:spcAft>
                <a:spcPts val="0"/>
              </a:spcAft>
              <a:buClr>
                <a:srgbClr val="DE0000"/>
              </a:buClr>
              <a:buSzPts val="2800"/>
              <a:buNone/>
              <a:defRPr>
                <a:solidFill>
                  <a:srgbClr val="DE0000"/>
                </a:solidFill>
              </a:defRPr>
            </a:lvl5pPr>
            <a:lvl6pPr lvl="5" rtl="0">
              <a:spcBef>
                <a:spcPts val="0"/>
              </a:spcBef>
              <a:spcAft>
                <a:spcPts val="0"/>
              </a:spcAft>
              <a:buClr>
                <a:srgbClr val="DE0000"/>
              </a:buClr>
              <a:buSzPts val="2800"/>
              <a:buNone/>
              <a:defRPr>
                <a:solidFill>
                  <a:srgbClr val="DE0000"/>
                </a:solidFill>
              </a:defRPr>
            </a:lvl6pPr>
            <a:lvl7pPr lvl="6" rtl="0">
              <a:spcBef>
                <a:spcPts val="0"/>
              </a:spcBef>
              <a:spcAft>
                <a:spcPts val="0"/>
              </a:spcAft>
              <a:buClr>
                <a:srgbClr val="DE0000"/>
              </a:buClr>
              <a:buSzPts val="2800"/>
              <a:buNone/>
              <a:defRPr>
                <a:solidFill>
                  <a:srgbClr val="DE0000"/>
                </a:solidFill>
              </a:defRPr>
            </a:lvl7pPr>
            <a:lvl8pPr lvl="7" rtl="0">
              <a:spcBef>
                <a:spcPts val="0"/>
              </a:spcBef>
              <a:spcAft>
                <a:spcPts val="0"/>
              </a:spcAft>
              <a:buClr>
                <a:srgbClr val="DE0000"/>
              </a:buClr>
              <a:buSzPts val="2800"/>
              <a:buNone/>
              <a:defRPr>
                <a:solidFill>
                  <a:srgbClr val="DE0000"/>
                </a:solidFill>
              </a:defRPr>
            </a:lvl8pPr>
            <a:lvl9pPr lvl="8" rtl="0">
              <a:spcBef>
                <a:spcPts val="0"/>
              </a:spcBef>
              <a:spcAft>
                <a:spcPts val="0"/>
              </a:spcAft>
              <a:buClr>
                <a:srgbClr val="DE0000"/>
              </a:buClr>
              <a:buSzPts val="2800"/>
              <a:buNone/>
              <a:defRPr>
                <a:solidFill>
                  <a:srgbClr val="DE0000"/>
                </a:solidFill>
              </a:defRPr>
            </a:lvl9pPr>
          </a:lstStyle>
          <a:p>
            <a:endParaRPr/>
          </a:p>
        </p:txBody>
      </p:sp>
      <p:sp>
        <p:nvSpPr>
          <p:cNvPr id="62" name="Google Shape;62;p6"/>
          <p:cNvSpPr txBox="1">
            <a:spLocks noGrp="1"/>
          </p:cNvSpPr>
          <p:nvPr>
            <p:ph type="subTitle" idx="4"/>
          </p:nvPr>
        </p:nvSpPr>
        <p:spPr>
          <a:xfrm>
            <a:off x="5518600" y="2609800"/>
            <a:ext cx="2763300" cy="73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2pPr>
            <a:lvl3pPr lvl="2"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3pPr>
            <a:lvl4pPr lvl="3"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4pPr>
            <a:lvl5pPr lvl="4"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5pPr>
            <a:lvl6pPr lvl="5"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6pPr>
            <a:lvl7pPr lvl="6"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7pPr>
            <a:lvl8pPr lvl="7"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8pPr>
            <a:lvl9pPr lvl="8"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9pPr>
          </a:lstStyle>
          <a:p>
            <a:endParaRPr/>
          </a:p>
        </p:txBody>
      </p:sp>
      <p:sp>
        <p:nvSpPr>
          <p:cNvPr id="63" name="Google Shape;63;p6"/>
          <p:cNvSpPr txBox="1">
            <a:spLocks noGrp="1"/>
          </p:cNvSpPr>
          <p:nvPr>
            <p:ph type="title" idx="5"/>
          </p:nvPr>
        </p:nvSpPr>
        <p:spPr>
          <a:xfrm>
            <a:off x="5518600" y="3405650"/>
            <a:ext cx="2317200" cy="690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DE0000"/>
              </a:buClr>
              <a:buSzPts val="2000"/>
              <a:buFont typeface="Poppins"/>
              <a:buNone/>
              <a:defRPr sz="2000" b="1">
                <a:solidFill>
                  <a:srgbClr val="DE0000"/>
                </a:solidFill>
                <a:latin typeface="Poppins"/>
                <a:ea typeface="Poppins"/>
                <a:cs typeface="Poppins"/>
                <a:sym typeface="Poppins"/>
              </a:defRPr>
            </a:lvl1pPr>
            <a:lvl2pPr lvl="1" rtl="0">
              <a:spcBef>
                <a:spcPts val="0"/>
              </a:spcBef>
              <a:spcAft>
                <a:spcPts val="0"/>
              </a:spcAft>
              <a:buClr>
                <a:srgbClr val="DE0000"/>
              </a:buClr>
              <a:buSzPts val="2800"/>
              <a:buNone/>
              <a:defRPr>
                <a:solidFill>
                  <a:srgbClr val="DE0000"/>
                </a:solidFill>
              </a:defRPr>
            </a:lvl2pPr>
            <a:lvl3pPr lvl="2" rtl="0">
              <a:spcBef>
                <a:spcPts val="0"/>
              </a:spcBef>
              <a:spcAft>
                <a:spcPts val="0"/>
              </a:spcAft>
              <a:buClr>
                <a:srgbClr val="DE0000"/>
              </a:buClr>
              <a:buSzPts val="2800"/>
              <a:buNone/>
              <a:defRPr>
                <a:solidFill>
                  <a:srgbClr val="DE0000"/>
                </a:solidFill>
              </a:defRPr>
            </a:lvl3pPr>
            <a:lvl4pPr lvl="3" rtl="0">
              <a:spcBef>
                <a:spcPts val="0"/>
              </a:spcBef>
              <a:spcAft>
                <a:spcPts val="0"/>
              </a:spcAft>
              <a:buClr>
                <a:srgbClr val="DE0000"/>
              </a:buClr>
              <a:buSzPts val="2800"/>
              <a:buNone/>
              <a:defRPr>
                <a:solidFill>
                  <a:srgbClr val="DE0000"/>
                </a:solidFill>
              </a:defRPr>
            </a:lvl4pPr>
            <a:lvl5pPr lvl="4" rtl="0">
              <a:spcBef>
                <a:spcPts val="0"/>
              </a:spcBef>
              <a:spcAft>
                <a:spcPts val="0"/>
              </a:spcAft>
              <a:buClr>
                <a:srgbClr val="DE0000"/>
              </a:buClr>
              <a:buSzPts val="2800"/>
              <a:buNone/>
              <a:defRPr>
                <a:solidFill>
                  <a:srgbClr val="DE0000"/>
                </a:solidFill>
              </a:defRPr>
            </a:lvl5pPr>
            <a:lvl6pPr lvl="5" rtl="0">
              <a:spcBef>
                <a:spcPts val="0"/>
              </a:spcBef>
              <a:spcAft>
                <a:spcPts val="0"/>
              </a:spcAft>
              <a:buClr>
                <a:srgbClr val="DE0000"/>
              </a:buClr>
              <a:buSzPts val="2800"/>
              <a:buNone/>
              <a:defRPr>
                <a:solidFill>
                  <a:srgbClr val="DE0000"/>
                </a:solidFill>
              </a:defRPr>
            </a:lvl6pPr>
            <a:lvl7pPr lvl="6" rtl="0">
              <a:spcBef>
                <a:spcPts val="0"/>
              </a:spcBef>
              <a:spcAft>
                <a:spcPts val="0"/>
              </a:spcAft>
              <a:buClr>
                <a:srgbClr val="DE0000"/>
              </a:buClr>
              <a:buSzPts val="2800"/>
              <a:buNone/>
              <a:defRPr>
                <a:solidFill>
                  <a:srgbClr val="DE0000"/>
                </a:solidFill>
              </a:defRPr>
            </a:lvl7pPr>
            <a:lvl8pPr lvl="7" rtl="0">
              <a:spcBef>
                <a:spcPts val="0"/>
              </a:spcBef>
              <a:spcAft>
                <a:spcPts val="0"/>
              </a:spcAft>
              <a:buClr>
                <a:srgbClr val="DE0000"/>
              </a:buClr>
              <a:buSzPts val="2800"/>
              <a:buNone/>
              <a:defRPr>
                <a:solidFill>
                  <a:srgbClr val="DE0000"/>
                </a:solidFill>
              </a:defRPr>
            </a:lvl8pPr>
            <a:lvl9pPr lvl="8" rtl="0">
              <a:spcBef>
                <a:spcPts val="0"/>
              </a:spcBef>
              <a:spcAft>
                <a:spcPts val="0"/>
              </a:spcAft>
              <a:buClr>
                <a:srgbClr val="DE0000"/>
              </a:buClr>
              <a:buSzPts val="2800"/>
              <a:buNone/>
              <a:defRPr>
                <a:solidFill>
                  <a:srgbClr val="DE0000"/>
                </a:solidFill>
              </a:defRPr>
            </a:lvl9pPr>
          </a:lstStyle>
          <a:p>
            <a:endParaRPr/>
          </a:p>
        </p:txBody>
      </p:sp>
      <p:sp>
        <p:nvSpPr>
          <p:cNvPr id="64" name="Google Shape;64;p6"/>
          <p:cNvSpPr txBox="1">
            <a:spLocks noGrp="1"/>
          </p:cNvSpPr>
          <p:nvPr>
            <p:ph type="subTitle" idx="6"/>
          </p:nvPr>
        </p:nvSpPr>
        <p:spPr>
          <a:xfrm>
            <a:off x="5518600" y="4001450"/>
            <a:ext cx="2763300" cy="73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1pPr>
            <a:lvl2pPr lvl="1"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2pPr>
            <a:lvl3pPr lvl="2"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3pPr>
            <a:lvl4pPr lvl="3"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4pPr>
            <a:lvl5pPr lvl="4"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5pPr>
            <a:lvl6pPr lvl="5"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6pPr>
            <a:lvl7pPr lvl="6"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7pPr>
            <a:lvl8pPr lvl="7"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8pPr>
            <a:lvl9pPr lvl="8" rtl="0">
              <a:spcBef>
                <a:spcPts val="0"/>
              </a:spcBef>
              <a:spcAft>
                <a:spcPts val="0"/>
              </a:spcAft>
              <a:buClr>
                <a:srgbClr val="434343"/>
              </a:buClr>
              <a:buSzPts val="1600"/>
              <a:buFont typeface="Nunito Medium"/>
              <a:buNone/>
              <a:defRPr sz="1600">
                <a:solidFill>
                  <a:srgbClr val="434343"/>
                </a:solidFill>
                <a:latin typeface="Nunito Medium"/>
                <a:ea typeface="Nunito Medium"/>
                <a:cs typeface="Nunito Medium"/>
                <a:sym typeface="Nunito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1" type="tx">
  <p:cSld name="TITLE_AND_BODY">
    <p:spTree>
      <p:nvGrpSpPr>
        <p:cNvPr id="1" name="Shape 65"/>
        <p:cNvGrpSpPr/>
        <p:nvPr/>
      </p:nvGrpSpPr>
      <p:grpSpPr>
        <a:xfrm>
          <a:off x="0" y="0"/>
          <a:ext cx="0" cy="0"/>
          <a:chOff x="0" y="0"/>
          <a:chExt cx="0" cy="0"/>
        </a:xfrm>
      </p:grpSpPr>
      <p:sp>
        <p:nvSpPr>
          <p:cNvPr id="66" name="Google Shape;6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7"/>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68" name="Google Shape;68;p7"/>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a:ea typeface="Nunito"/>
                <a:cs typeface="Nunito"/>
                <a:sym typeface="Nunito"/>
              </a:rPr>
              <a:t>To be the largest</a:t>
            </a:r>
            <a:r>
              <a:rPr lang="en" sz="1100" b="1">
                <a:solidFill>
                  <a:schemeClr val="dk1"/>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chemeClr val="dk1"/>
                </a:solidFill>
                <a:latin typeface="Nunito"/>
                <a:ea typeface="Nunito"/>
                <a:cs typeface="Nunito"/>
                <a:sym typeface="Nunito"/>
              </a:rPr>
              <a:t>Company in SEA</a:t>
            </a:r>
            <a:endParaRPr b="1">
              <a:latin typeface="Nunito"/>
              <a:ea typeface="Nunito"/>
              <a:cs typeface="Nunito"/>
              <a:sym typeface="Nunito"/>
            </a:endParaRPr>
          </a:p>
        </p:txBody>
      </p:sp>
      <p:sp>
        <p:nvSpPr>
          <p:cNvPr id="69" name="Google Shape;69;p7"/>
          <p:cNvSpPr txBox="1">
            <a:spLocks noGrp="1"/>
          </p:cNvSpPr>
          <p:nvPr>
            <p:ph type="title"/>
          </p:nvPr>
        </p:nvSpPr>
        <p:spPr>
          <a:xfrm>
            <a:off x="228600" y="872850"/>
            <a:ext cx="4069200" cy="10890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Poppins"/>
              <a:buNone/>
              <a:defRPr b="1">
                <a:latin typeface="Poppins"/>
                <a:ea typeface="Poppins"/>
                <a:cs typeface="Poppins"/>
                <a:sym typeface="Poppins"/>
              </a:defRPr>
            </a:lvl1pPr>
            <a:lvl2pPr lvl="1">
              <a:spcBef>
                <a:spcPts val="0"/>
              </a:spcBef>
              <a:spcAft>
                <a:spcPts val="0"/>
              </a:spcAft>
              <a:buSzPts val="2800"/>
              <a:buFont typeface="Poppins"/>
              <a:buNone/>
              <a:defRPr b="1">
                <a:latin typeface="Poppins"/>
                <a:ea typeface="Poppins"/>
                <a:cs typeface="Poppins"/>
                <a:sym typeface="Poppins"/>
              </a:defRPr>
            </a:lvl2pPr>
            <a:lvl3pPr lvl="2">
              <a:spcBef>
                <a:spcPts val="0"/>
              </a:spcBef>
              <a:spcAft>
                <a:spcPts val="0"/>
              </a:spcAft>
              <a:buSzPts val="2800"/>
              <a:buFont typeface="Poppins"/>
              <a:buNone/>
              <a:defRPr b="1">
                <a:latin typeface="Poppins"/>
                <a:ea typeface="Poppins"/>
                <a:cs typeface="Poppins"/>
                <a:sym typeface="Poppins"/>
              </a:defRPr>
            </a:lvl3pPr>
            <a:lvl4pPr lvl="3">
              <a:spcBef>
                <a:spcPts val="0"/>
              </a:spcBef>
              <a:spcAft>
                <a:spcPts val="0"/>
              </a:spcAft>
              <a:buSzPts val="2800"/>
              <a:buFont typeface="Poppins"/>
              <a:buNone/>
              <a:defRPr b="1">
                <a:latin typeface="Poppins"/>
                <a:ea typeface="Poppins"/>
                <a:cs typeface="Poppins"/>
                <a:sym typeface="Poppins"/>
              </a:defRPr>
            </a:lvl4pPr>
            <a:lvl5pPr lvl="4">
              <a:spcBef>
                <a:spcPts val="0"/>
              </a:spcBef>
              <a:spcAft>
                <a:spcPts val="0"/>
              </a:spcAft>
              <a:buSzPts val="2800"/>
              <a:buFont typeface="Poppins"/>
              <a:buNone/>
              <a:defRPr b="1">
                <a:latin typeface="Poppins"/>
                <a:ea typeface="Poppins"/>
                <a:cs typeface="Poppins"/>
                <a:sym typeface="Poppins"/>
              </a:defRPr>
            </a:lvl5pPr>
            <a:lvl6pPr lvl="5">
              <a:spcBef>
                <a:spcPts val="0"/>
              </a:spcBef>
              <a:spcAft>
                <a:spcPts val="0"/>
              </a:spcAft>
              <a:buSzPts val="2800"/>
              <a:buFont typeface="Poppins"/>
              <a:buNone/>
              <a:defRPr b="1">
                <a:latin typeface="Poppins"/>
                <a:ea typeface="Poppins"/>
                <a:cs typeface="Poppins"/>
                <a:sym typeface="Poppins"/>
              </a:defRPr>
            </a:lvl6pPr>
            <a:lvl7pPr lvl="6">
              <a:spcBef>
                <a:spcPts val="0"/>
              </a:spcBef>
              <a:spcAft>
                <a:spcPts val="0"/>
              </a:spcAft>
              <a:buSzPts val="2800"/>
              <a:buFont typeface="Poppins"/>
              <a:buNone/>
              <a:defRPr b="1">
                <a:latin typeface="Poppins"/>
                <a:ea typeface="Poppins"/>
                <a:cs typeface="Poppins"/>
                <a:sym typeface="Poppins"/>
              </a:defRPr>
            </a:lvl7pPr>
            <a:lvl8pPr lvl="7">
              <a:spcBef>
                <a:spcPts val="0"/>
              </a:spcBef>
              <a:spcAft>
                <a:spcPts val="0"/>
              </a:spcAft>
              <a:buSzPts val="2800"/>
              <a:buFont typeface="Poppins"/>
              <a:buNone/>
              <a:defRPr b="1">
                <a:latin typeface="Poppins"/>
                <a:ea typeface="Poppins"/>
                <a:cs typeface="Poppins"/>
                <a:sym typeface="Poppins"/>
              </a:defRPr>
            </a:lvl8pPr>
            <a:lvl9pPr lvl="8">
              <a:spcBef>
                <a:spcPts val="0"/>
              </a:spcBef>
              <a:spcAft>
                <a:spcPts val="0"/>
              </a:spcAft>
              <a:buSzPts val="2800"/>
              <a:buFont typeface="Poppins"/>
              <a:buNone/>
              <a:defRPr b="1">
                <a:latin typeface="Poppins"/>
                <a:ea typeface="Poppins"/>
                <a:cs typeface="Poppins"/>
                <a:sym typeface="Poppins"/>
              </a:defRPr>
            </a:lvl9pPr>
          </a:lstStyle>
          <a:p>
            <a:endParaRPr/>
          </a:p>
        </p:txBody>
      </p:sp>
      <p:sp>
        <p:nvSpPr>
          <p:cNvPr id="70" name="Google Shape;70;p7"/>
          <p:cNvSpPr/>
          <p:nvPr/>
        </p:nvSpPr>
        <p:spPr>
          <a:xfrm>
            <a:off x="-13725" y="5073450"/>
            <a:ext cx="4596900" cy="831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txBox="1">
            <a:spLocks noGrp="1"/>
          </p:cNvSpPr>
          <p:nvPr>
            <p:ph type="body" idx="1"/>
          </p:nvPr>
        </p:nvSpPr>
        <p:spPr>
          <a:xfrm>
            <a:off x="228600" y="1995050"/>
            <a:ext cx="3628500" cy="218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2" name="Google Shape;72;p7"/>
          <p:cNvSpPr txBox="1">
            <a:spLocks noGrp="1"/>
          </p:cNvSpPr>
          <p:nvPr>
            <p:ph type="body" idx="2"/>
          </p:nvPr>
        </p:nvSpPr>
        <p:spPr>
          <a:xfrm>
            <a:off x="4243225" y="2000513"/>
            <a:ext cx="3628500" cy="218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3" name="Google Shape;73;p7"/>
          <p:cNvSpPr/>
          <p:nvPr/>
        </p:nvSpPr>
        <p:spPr>
          <a:xfrm>
            <a:off x="8126431" y="436694"/>
            <a:ext cx="1137488" cy="1137486"/>
          </a:xfrm>
          <a:custGeom>
            <a:avLst/>
            <a:gdLst/>
            <a:ahLst/>
            <a:cxnLst/>
            <a:rect l="l" t="t" r="r" b="b"/>
            <a:pathLst>
              <a:path w="2274977" h="2274971" extrusionOk="0">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rgbClr val="FFC8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74" name="Google Shape;74;p7"/>
          <p:cNvSpPr/>
          <p:nvPr/>
        </p:nvSpPr>
        <p:spPr>
          <a:xfrm>
            <a:off x="7604100" y="896897"/>
            <a:ext cx="868343" cy="217086"/>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75" name="Google Shape;75;p7"/>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sp>
        <p:nvSpPr>
          <p:cNvPr id="76" name="Google Shape;76;p7"/>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2">
  <p:cSld name="TITLE_AND_BODY_1">
    <p:spTree>
      <p:nvGrpSpPr>
        <p:cNvPr id="1" name="Shape 77"/>
        <p:cNvGrpSpPr/>
        <p:nvPr/>
      </p:nvGrpSpPr>
      <p:grpSpPr>
        <a:xfrm>
          <a:off x="0" y="0"/>
          <a:ext cx="0" cy="0"/>
          <a:chOff x="0" y="0"/>
          <a:chExt cx="0" cy="0"/>
        </a:xfrm>
      </p:grpSpPr>
      <p:sp>
        <p:nvSpPr>
          <p:cNvPr id="78" name="Google Shape;78;p8"/>
          <p:cNvSpPr/>
          <p:nvPr/>
        </p:nvSpPr>
        <p:spPr>
          <a:xfrm flipH="1">
            <a:off x="5191575" y="1390671"/>
            <a:ext cx="6391200" cy="6391200"/>
          </a:xfrm>
          <a:prstGeom prst="chord">
            <a:avLst>
              <a:gd name="adj1" fmla="val 14385217"/>
              <a:gd name="adj2" fmla="val 7208317"/>
            </a:avLst>
          </a:prstGeom>
          <a:solidFill>
            <a:srgbClr val="FFF2CC"/>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r>
              <a:rPr lang="en" sz="900">
                <a:solidFill>
                  <a:srgbClr val="363739"/>
                </a:solidFill>
                <a:latin typeface="Calibri"/>
                <a:ea typeface="Calibri"/>
                <a:cs typeface="Calibri"/>
                <a:sym typeface="Calibri"/>
              </a:rPr>
              <a:t>     </a:t>
            </a:r>
            <a:endParaRPr sz="900">
              <a:solidFill>
                <a:srgbClr val="363739"/>
              </a:solidFill>
              <a:latin typeface="Calibri"/>
              <a:ea typeface="Calibri"/>
              <a:cs typeface="Calibri"/>
              <a:sym typeface="Calibri"/>
            </a:endParaRPr>
          </a:p>
        </p:txBody>
      </p:sp>
      <p:sp>
        <p:nvSpPr>
          <p:cNvPr id="79" name="Google Shape;7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8"/>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81" name="Google Shape;81;p8"/>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a:ea typeface="Nunito"/>
                <a:cs typeface="Nunito"/>
                <a:sym typeface="Nunito"/>
              </a:rPr>
              <a:t>To be the largest</a:t>
            </a:r>
            <a:r>
              <a:rPr lang="en" sz="1100" b="1">
                <a:solidFill>
                  <a:schemeClr val="dk1"/>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chemeClr val="dk1"/>
                </a:solidFill>
                <a:latin typeface="Nunito"/>
                <a:ea typeface="Nunito"/>
                <a:cs typeface="Nunito"/>
                <a:sym typeface="Nunito"/>
              </a:rPr>
              <a:t>Company in SEA</a:t>
            </a:r>
            <a:endParaRPr b="1">
              <a:latin typeface="Nunito"/>
              <a:ea typeface="Nunito"/>
              <a:cs typeface="Nunito"/>
              <a:sym typeface="Nunito"/>
            </a:endParaRPr>
          </a:p>
        </p:txBody>
      </p:sp>
      <p:sp>
        <p:nvSpPr>
          <p:cNvPr id="82" name="Google Shape;82;p8"/>
          <p:cNvSpPr txBox="1">
            <a:spLocks noGrp="1"/>
          </p:cNvSpPr>
          <p:nvPr>
            <p:ph type="title"/>
          </p:nvPr>
        </p:nvSpPr>
        <p:spPr>
          <a:xfrm>
            <a:off x="228600" y="872850"/>
            <a:ext cx="4069200" cy="1089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Font typeface="Poppins"/>
              <a:buNone/>
              <a:defRPr b="1">
                <a:latin typeface="Poppins"/>
                <a:ea typeface="Poppins"/>
                <a:cs typeface="Poppins"/>
                <a:sym typeface="Poppins"/>
              </a:defRPr>
            </a:lvl2pPr>
            <a:lvl3pPr lvl="2" rtl="0">
              <a:spcBef>
                <a:spcPts val="0"/>
              </a:spcBef>
              <a:spcAft>
                <a:spcPts val="0"/>
              </a:spcAft>
              <a:buSzPts val="2800"/>
              <a:buFont typeface="Poppins"/>
              <a:buNone/>
              <a:defRPr b="1">
                <a:latin typeface="Poppins"/>
                <a:ea typeface="Poppins"/>
                <a:cs typeface="Poppins"/>
                <a:sym typeface="Poppins"/>
              </a:defRPr>
            </a:lvl3pPr>
            <a:lvl4pPr lvl="3" rtl="0">
              <a:spcBef>
                <a:spcPts val="0"/>
              </a:spcBef>
              <a:spcAft>
                <a:spcPts val="0"/>
              </a:spcAft>
              <a:buSzPts val="2800"/>
              <a:buFont typeface="Poppins"/>
              <a:buNone/>
              <a:defRPr b="1">
                <a:latin typeface="Poppins"/>
                <a:ea typeface="Poppins"/>
                <a:cs typeface="Poppins"/>
                <a:sym typeface="Poppins"/>
              </a:defRPr>
            </a:lvl4pPr>
            <a:lvl5pPr lvl="4" rtl="0">
              <a:spcBef>
                <a:spcPts val="0"/>
              </a:spcBef>
              <a:spcAft>
                <a:spcPts val="0"/>
              </a:spcAft>
              <a:buSzPts val="2800"/>
              <a:buFont typeface="Poppins"/>
              <a:buNone/>
              <a:defRPr b="1">
                <a:latin typeface="Poppins"/>
                <a:ea typeface="Poppins"/>
                <a:cs typeface="Poppins"/>
                <a:sym typeface="Poppins"/>
              </a:defRPr>
            </a:lvl5pPr>
            <a:lvl6pPr lvl="5" rtl="0">
              <a:spcBef>
                <a:spcPts val="0"/>
              </a:spcBef>
              <a:spcAft>
                <a:spcPts val="0"/>
              </a:spcAft>
              <a:buSzPts val="2800"/>
              <a:buFont typeface="Poppins"/>
              <a:buNone/>
              <a:defRPr b="1">
                <a:latin typeface="Poppins"/>
                <a:ea typeface="Poppins"/>
                <a:cs typeface="Poppins"/>
                <a:sym typeface="Poppins"/>
              </a:defRPr>
            </a:lvl6pPr>
            <a:lvl7pPr lvl="6" rtl="0">
              <a:spcBef>
                <a:spcPts val="0"/>
              </a:spcBef>
              <a:spcAft>
                <a:spcPts val="0"/>
              </a:spcAft>
              <a:buSzPts val="2800"/>
              <a:buFont typeface="Poppins"/>
              <a:buNone/>
              <a:defRPr b="1">
                <a:latin typeface="Poppins"/>
                <a:ea typeface="Poppins"/>
                <a:cs typeface="Poppins"/>
                <a:sym typeface="Poppins"/>
              </a:defRPr>
            </a:lvl7pPr>
            <a:lvl8pPr lvl="7" rtl="0">
              <a:spcBef>
                <a:spcPts val="0"/>
              </a:spcBef>
              <a:spcAft>
                <a:spcPts val="0"/>
              </a:spcAft>
              <a:buSzPts val="2800"/>
              <a:buFont typeface="Poppins"/>
              <a:buNone/>
              <a:defRPr b="1">
                <a:latin typeface="Poppins"/>
                <a:ea typeface="Poppins"/>
                <a:cs typeface="Poppins"/>
                <a:sym typeface="Poppins"/>
              </a:defRPr>
            </a:lvl8pPr>
            <a:lvl9pPr lvl="8" rtl="0">
              <a:spcBef>
                <a:spcPts val="0"/>
              </a:spcBef>
              <a:spcAft>
                <a:spcPts val="0"/>
              </a:spcAft>
              <a:buSzPts val="2800"/>
              <a:buFont typeface="Poppins"/>
              <a:buNone/>
              <a:defRPr b="1">
                <a:latin typeface="Poppins"/>
                <a:ea typeface="Poppins"/>
                <a:cs typeface="Poppins"/>
                <a:sym typeface="Poppins"/>
              </a:defRPr>
            </a:lvl9pPr>
          </a:lstStyle>
          <a:p>
            <a:endParaRPr/>
          </a:p>
        </p:txBody>
      </p:sp>
      <p:sp>
        <p:nvSpPr>
          <p:cNvPr id="83" name="Google Shape;83;p8"/>
          <p:cNvSpPr/>
          <p:nvPr/>
        </p:nvSpPr>
        <p:spPr>
          <a:xfrm>
            <a:off x="-13725" y="5073450"/>
            <a:ext cx="4596900" cy="831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body" idx="1"/>
          </p:nvPr>
        </p:nvSpPr>
        <p:spPr>
          <a:xfrm>
            <a:off x="228600" y="1995050"/>
            <a:ext cx="3628500" cy="218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85" name="Google Shape;85;p8"/>
          <p:cNvPicPr preferRelativeResize="0"/>
          <p:nvPr/>
        </p:nvPicPr>
        <p:blipFill>
          <a:blip r:embed="rId3">
            <a:alphaModFix/>
          </a:blip>
          <a:stretch>
            <a:fillRect/>
          </a:stretch>
        </p:blipFill>
        <p:spPr>
          <a:xfrm>
            <a:off x="4495975" y="-9"/>
            <a:ext cx="6391200" cy="6391170"/>
          </a:xfrm>
          <a:prstGeom prst="rect">
            <a:avLst/>
          </a:prstGeom>
          <a:noFill/>
          <a:ln>
            <a:noFill/>
          </a:ln>
        </p:spPr>
      </p:pic>
      <p:sp>
        <p:nvSpPr>
          <p:cNvPr id="86" name="Google Shape;86;p8"/>
          <p:cNvSpPr txBox="1"/>
          <p:nvPr/>
        </p:nvSpPr>
        <p:spPr>
          <a:xfrm>
            <a:off x="58738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sp>
        <p:nvSpPr>
          <p:cNvPr id="87" name="Google Shape;87;p8"/>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4">
  <p:cSld name="ONE_COLUMN_TEXT">
    <p:spTree>
      <p:nvGrpSpPr>
        <p:cNvPr id="1" name="Shape 99"/>
        <p:cNvGrpSpPr/>
        <p:nvPr/>
      </p:nvGrpSpPr>
      <p:grpSpPr>
        <a:xfrm>
          <a:off x="0" y="0"/>
          <a:ext cx="0" cy="0"/>
          <a:chOff x="0" y="0"/>
          <a:chExt cx="0" cy="0"/>
        </a:xfrm>
      </p:grpSpPr>
      <p:sp>
        <p:nvSpPr>
          <p:cNvPr id="100" name="Google Shape;10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0"/>
          <p:cNvSpPr txBox="1">
            <a:spLocks noGrp="1"/>
          </p:cNvSpPr>
          <p:nvPr>
            <p:ph type="title"/>
          </p:nvPr>
        </p:nvSpPr>
        <p:spPr>
          <a:xfrm>
            <a:off x="3914825" y="1833150"/>
            <a:ext cx="3639000" cy="840600"/>
          </a:xfrm>
          <a:prstGeom prst="rect">
            <a:avLst/>
          </a:prstGeom>
        </p:spPr>
        <p:txBody>
          <a:bodyPr spcFirstLastPara="1" wrap="square" lIns="91425" tIns="91425" rIns="91425" bIns="91425" anchor="t" anchorCtr="0">
            <a:normAutofit/>
          </a:bodyPr>
          <a:lstStyle>
            <a:lvl1pPr lvl="0">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1pPr>
            <a:lvl2pPr lvl="1">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2pPr>
            <a:lvl3pPr lvl="2">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3pPr>
            <a:lvl4pPr lvl="3">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4pPr>
            <a:lvl5pPr lvl="4">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5pPr>
            <a:lvl6pPr lvl="5">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6pPr>
            <a:lvl7pPr lvl="6">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7pPr>
            <a:lvl8pPr lvl="7">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8pPr>
            <a:lvl9pPr lvl="8">
              <a:spcBef>
                <a:spcPts val="0"/>
              </a:spcBef>
              <a:spcAft>
                <a:spcPts val="0"/>
              </a:spcAft>
              <a:buClr>
                <a:srgbClr val="434343"/>
              </a:buClr>
              <a:buSzPts val="2800"/>
              <a:buFont typeface="Poppins"/>
              <a:buNone/>
              <a:defRPr b="1">
                <a:solidFill>
                  <a:srgbClr val="434343"/>
                </a:solidFill>
                <a:latin typeface="Poppins"/>
                <a:ea typeface="Poppins"/>
                <a:cs typeface="Poppins"/>
                <a:sym typeface="Poppins"/>
              </a:defRPr>
            </a:lvl9pPr>
          </a:lstStyle>
          <a:p>
            <a:endParaRPr/>
          </a:p>
        </p:txBody>
      </p:sp>
      <p:sp>
        <p:nvSpPr>
          <p:cNvPr id="102" name="Google Shape;102;p10"/>
          <p:cNvSpPr txBox="1">
            <a:spLocks noGrp="1"/>
          </p:cNvSpPr>
          <p:nvPr>
            <p:ph type="subTitle" idx="1"/>
          </p:nvPr>
        </p:nvSpPr>
        <p:spPr>
          <a:xfrm>
            <a:off x="3914825" y="2780700"/>
            <a:ext cx="3639000" cy="840600"/>
          </a:xfrm>
          <a:prstGeom prst="rect">
            <a:avLst/>
          </a:prstGeom>
        </p:spPr>
        <p:txBody>
          <a:bodyPr spcFirstLastPara="1" wrap="square" lIns="91425" tIns="91425" rIns="91425" bIns="91425" anchor="t" anchorCtr="0">
            <a:normAutofit/>
          </a:bodyPr>
          <a:lstStyle>
            <a:lvl1pPr lvl="0">
              <a:spcBef>
                <a:spcPts val="0"/>
              </a:spcBef>
              <a:spcAft>
                <a:spcPts val="0"/>
              </a:spcAft>
              <a:buSzPts val="1800"/>
              <a:buFont typeface="Nunito Medium"/>
              <a:buNone/>
              <a:defRPr>
                <a:latin typeface="Nunito Medium"/>
                <a:ea typeface="Nunito Medium"/>
                <a:cs typeface="Nunito Medium"/>
                <a:sym typeface="Nunit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3" name="Google Shape;103;p10"/>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104" name="Google Shape;104;p10"/>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a:ea typeface="Nunito"/>
                <a:cs typeface="Nunito"/>
                <a:sym typeface="Nunito"/>
              </a:rPr>
              <a:t>To be the largest</a:t>
            </a:r>
            <a:r>
              <a:rPr lang="en" sz="1100" b="1">
                <a:solidFill>
                  <a:schemeClr val="dk1"/>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chemeClr val="dk1"/>
                </a:solidFill>
                <a:latin typeface="Nunito"/>
                <a:ea typeface="Nunito"/>
                <a:cs typeface="Nunito"/>
                <a:sym typeface="Nunito"/>
              </a:rPr>
              <a:t>Company in SEA</a:t>
            </a:r>
            <a:endParaRPr b="1">
              <a:latin typeface="Nunito"/>
              <a:ea typeface="Nunito"/>
              <a:cs typeface="Nunito"/>
              <a:sym typeface="Nunito"/>
            </a:endParaRPr>
          </a:p>
        </p:txBody>
      </p:sp>
      <p:sp>
        <p:nvSpPr>
          <p:cNvPr id="105" name="Google Shape;105;p10"/>
          <p:cNvSpPr/>
          <p:nvPr/>
        </p:nvSpPr>
        <p:spPr>
          <a:xfrm>
            <a:off x="244525" y="1147499"/>
            <a:ext cx="482983" cy="120746"/>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rgbClr val="36373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106" name="Google Shape;106;p10"/>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sp>
        <p:nvSpPr>
          <p:cNvPr id="107" name="Google Shape;107;p10"/>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5">
  <p:cSld name="CUSTOM">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Poppins"/>
              <a:buNone/>
              <a:defRPr b="1">
                <a:latin typeface="Poppins"/>
                <a:ea typeface="Poppins"/>
                <a:cs typeface="Poppins"/>
                <a:sym typeface="Poppi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11"/>
          <p:cNvSpPr txBox="1"/>
          <p:nvPr/>
        </p:nvSpPr>
        <p:spPr>
          <a:xfrm>
            <a:off x="138825" y="4751584"/>
            <a:ext cx="5429700" cy="2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66666"/>
                </a:solidFill>
                <a:latin typeface="Nunito Medium"/>
                <a:ea typeface="Nunito Medium"/>
                <a:cs typeface="Nunito Medium"/>
                <a:sym typeface="Nunito Medium"/>
              </a:rPr>
              <a:t>Integrity I Ownership I Customer First I Operational Excellence I Agility I People Centricity</a:t>
            </a:r>
            <a:endParaRPr sz="800">
              <a:solidFill>
                <a:srgbClr val="666666"/>
              </a:solidFill>
              <a:latin typeface="Nunito Medium"/>
              <a:ea typeface="Nunito Medium"/>
              <a:cs typeface="Nunito Medium"/>
              <a:sym typeface="Nunito Medium"/>
            </a:endParaRPr>
          </a:p>
        </p:txBody>
      </p:sp>
      <p:sp>
        <p:nvSpPr>
          <p:cNvPr id="111" name="Google Shape;111;p11"/>
          <p:cNvSpPr/>
          <p:nvPr/>
        </p:nvSpPr>
        <p:spPr>
          <a:xfrm>
            <a:off x="-43475" y="5073450"/>
            <a:ext cx="9187500" cy="83100"/>
          </a:xfrm>
          <a:prstGeom prst="rect">
            <a:avLst/>
          </a:prstGeom>
          <a:solidFill>
            <a:srgbClr val="D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11"/>
          <p:cNvSpPr txBox="1"/>
          <p:nvPr/>
        </p:nvSpPr>
        <p:spPr>
          <a:xfrm>
            <a:off x="7474088" y="4652268"/>
            <a:ext cx="132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E0000"/>
                </a:solidFill>
                <a:latin typeface="Poppins"/>
                <a:ea typeface="Poppins"/>
                <a:cs typeface="Poppins"/>
                <a:sym typeface="Poppins"/>
              </a:rPr>
              <a:t>#Iam</a:t>
            </a:r>
            <a:r>
              <a:rPr lang="en" sz="1500" b="1">
                <a:solidFill>
                  <a:srgbClr val="DE0000"/>
                </a:solidFill>
                <a:latin typeface="Poppins"/>
                <a:ea typeface="Poppins"/>
                <a:cs typeface="Poppins"/>
                <a:sym typeface="Poppins"/>
              </a:rPr>
              <a:t>Reddy</a:t>
            </a:r>
            <a:endParaRPr sz="1500" b="1">
              <a:solidFill>
                <a:srgbClr val="DE0000"/>
              </a:solidFill>
              <a:latin typeface="Poppins"/>
              <a:ea typeface="Poppins"/>
              <a:cs typeface="Poppins"/>
              <a:sym typeface="Poppins"/>
            </a:endParaRPr>
          </a:p>
        </p:txBody>
      </p:sp>
      <p:pic>
        <p:nvPicPr>
          <p:cNvPr id="114" name="Google Shape;114;p11"/>
          <p:cNvPicPr preferRelativeResize="0"/>
          <p:nvPr/>
        </p:nvPicPr>
        <p:blipFill>
          <a:blip r:embed="rId2">
            <a:alphaModFix/>
          </a:blip>
          <a:stretch>
            <a:fillRect/>
          </a:stretch>
        </p:blipFill>
        <p:spPr>
          <a:xfrm>
            <a:off x="228600" y="157736"/>
            <a:ext cx="3894374" cy="216775"/>
          </a:xfrm>
          <a:prstGeom prst="rect">
            <a:avLst/>
          </a:prstGeom>
          <a:noFill/>
          <a:ln>
            <a:noFill/>
          </a:ln>
        </p:spPr>
      </p:pic>
      <p:sp>
        <p:nvSpPr>
          <p:cNvPr id="115" name="Google Shape;115;p11"/>
          <p:cNvSpPr txBox="1"/>
          <p:nvPr/>
        </p:nvSpPr>
        <p:spPr>
          <a:xfrm>
            <a:off x="138820" y="347800"/>
            <a:ext cx="39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Nunito"/>
                <a:ea typeface="Nunito"/>
                <a:cs typeface="Nunito"/>
                <a:sym typeface="Nunito"/>
              </a:rPr>
              <a:t>To be the largest</a:t>
            </a:r>
            <a:r>
              <a:rPr lang="en" sz="1100" b="1">
                <a:solidFill>
                  <a:schemeClr val="dk1"/>
                </a:solidFill>
                <a:latin typeface="Lato"/>
                <a:ea typeface="Lato"/>
                <a:cs typeface="Lato"/>
                <a:sym typeface="Lato"/>
              </a:rPr>
              <a:t> </a:t>
            </a:r>
            <a:r>
              <a:rPr lang="en" b="1">
                <a:solidFill>
                  <a:srgbClr val="DE0000"/>
                </a:solidFill>
                <a:latin typeface="Caveat"/>
                <a:ea typeface="Caveat"/>
                <a:cs typeface="Caveat"/>
                <a:sym typeface="Caveat"/>
              </a:rPr>
              <a:t>New-Age Hospitality</a:t>
            </a:r>
            <a:r>
              <a:rPr lang="en" b="1">
                <a:solidFill>
                  <a:schemeClr val="dk1"/>
                </a:solidFill>
                <a:latin typeface="Lato"/>
                <a:ea typeface="Lato"/>
                <a:cs typeface="Lato"/>
                <a:sym typeface="Lato"/>
              </a:rPr>
              <a:t> </a:t>
            </a:r>
            <a:r>
              <a:rPr lang="en" sz="1100" b="1">
                <a:solidFill>
                  <a:schemeClr val="dk1"/>
                </a:solidFill>
                <a:latin typeface="Nunito"/>
                <a:ea typeface="Nunito"/>
                <a:cs typeface="Nunito"/>
                <a:sym typeface="Nunito"/>
              </a:rPr>
              <a:t>Company in SEA</a:t>
            </a:r>
            <a:endParaRPr b="1">
              <a:latin typeface="Nunito"/>
              <a:ea typeface="Nunito"/>
              <a:cs typeface="Nunito"/>
              <a:sym typeface="Nunito"/>
            </a:endParaRPr>
          </a:p>
        </p:txBody>
      </p:sp>
      <p:sp>
        <p:nvSpPr>
          <p:cNvPr id="116" name="Google Shape;116;p11"/>
          <p:cNvSpPr txBox="1">
            <a:spLocks noGrp="1"/>
          </p:cNvSpPr>
          <p:nvPr>
            <p:ph type="body" idx="1"/>
          </p:nvPr>
        </p:nvSpPr>
        <p:spPr>
          <a:xfrm>
            <a:off x="268100" y="1818650"/>
            <a:ext cx="3796800" cy="2557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Nunito"/>
              <a:buChar char="●"/>
              <a:defRPr>
                <a:latin typeface="Nunito"/>
                <a:ea typeface="Nunito"/>
                <a:cs typeface="Nunito"/>
                <a:sym typeface="Nunito"/>
              </a:defRPr>
            </a:lvl1pPr>
            <a:lvl2pPr marL="914400" lvl="1" indent="-317500">
              <a:spcBef>
                <a:spcPts val="0"/>
              </a:spcBef>
              <a:spcAft>
                <a:spcPts val="0"/>
              </a:spcAft>
              <a:buSzPts val="1400"/>
              <a:buFont typeface="Nunito"/>
              <a:buChar char="○"/>
              <a:defRPr>
                <a:latin typeface="Nunito"/>
                <a:ea typeface="Nunito"/>
                <a:cs typeface="Nunito"/>
                <a:sym typeface="Nunito"/>
              </a:defRPr>
            </a:lvl2pPr>
            <a:lvl3pPr marL="1371600" lvl="2" indent="-317500">
              <a:spcBef>
                <a:spcPts val="0"/>
              </a:spcBef>
              <a:spcAft>
                <a:spcPts val="0"/>
              </a:spcAft>
              <a:buSzPts val="1400"/>
              <a:buFont typeface="Nunito"/>
              <a:buChar char="■"/>
              <a:defRPr>
                <a:latin typeface="Nunito"/>
                <a:ea typeface="Nunito"/>
                <a:cs typeface="Nunito"/>
                <a:sym typeface="Nunito"/>
              </a:defRPr>
            </a:lvl3pPr>
            <a:lvl4pPr marL="1828800" lvl="3" indent="-317500">
              <a:spcBef>
                <a:spcPts val="0"/>
              </a:spcBef>
              <a:spcAft>
                <a:spcPts val="0"/>
              </a:spcAft>
              <a:buSzPts val="1400"/>
              <a:buFont typeface="Nunito"/>
              <a:buChar char="●"/>
              <a:defRPr>
                <a:latin typeface="Nunito"/>
                <a:ea typeface="Nunito"/>
                <a:cs typeface="Nunito"/>
                <a:sym typeface="Nunito"/>
              </a:defRPr>
            </a:lvl4pPr>
            <a:lvl5pPr marL="2286000" lvl="4" indent="-317500">
              <a:spcBef>
                <a:spcPts val="0"/>
              </a:spcBef>
              <a:spcAft>
                <a:spcPts val="0"/>
              </a:spcAft>
              <a:buSzPts val="1400"/>
              <a:buFont typeface="Nunito"/>
              <a:buChar char="○"/>
              <a:defRPr>
                <a:latin typeface="Nunito"/>
                <a:ea typeface="Nunito"/>
                <a:cs typeface="Nunito"/>
                <a:sym typeface="Nunito"/>
              </a:defRPr>
            </a:lvl5pPr>
            <a:lvl6pPr marL="2743200" lvl="5" indent="-317500">
              <a:spcBef>
                <a:spcPts val="0"/>
              </a:spcBef>
              <a:spcAft>
                <a:spcPts val="0"/>
              </a:spcAft>
              <a:buSzPts val="1400"/>
              <a:buFont typeface="Nunito"/>
              <a:buChar char="■"/>
              <a:defRPr>
                <a:latin typeface="Nunito"/>
                <a:ea typeface="Nunito"/>
                <a:cs typeface="Nunito"/>
                <a:sym typeface="Nunito"/>
              </a:defRPr>
            </a:lvl6pPr>
            <a:lvl7pPr marL="3200400" lvl="6" indent="-317500">
              <a:spcBef>
                <a:spcPts val="0"/>
              </a:spcBef>
              <a:spcAft>
                <a:spcPts val="0"/>
              </a:spcAft>
              <a:buSzPts val="1400"/>
              <a:buFont typeface="Nunito"/>
              <a:buChar char="●"/>
              <a:defRPr>
                <a:latin typeface="Nunito"/>
                <a:ea typeface="Nunito"/>
                <a:cs typeface="Nunito"/>
                <a:sym typeface="Nunito"/>
              </a:defRPr>
            </a:lvl7pPr>
            <a:lvl8pPr marL="3657600" lvl="7" indent="-317500">
              <a:spcBef>
                <a:spcPts val="0"/>
              </a:spcBef>
              <a:spcAft>
                <a:spcPts val="0"/>
              </a:spcAft>
              <a:buSzPts val="1400"/>
              <a:buFont typeface="Nunito"/>
              <a:buChar char="○"/>
              <a:defRPr>
                <a:latin typeface="Nunito"/>
                <a:ea typeface="Nunito"/>
                <a:cs typeface="Nunito"/>
                <a:sym typeface="Nunito"/>
              </a:defRPr>
            </a:lvl8pPr>
            <a:lvl9pPr marL="4114800" lvl="8" indent="-317500">
              <a:spcBef>
                <a:spcPts val="0"/>
              </a:spcBef>
              <a:spcAft>
                <a:spcPts val="0"/>
              </a:spcAft>
              <a:buSzPts val="1400"/>
              <a:buFont typeface="Nunito"/>
              <a:buChar char="■"/>
              <a:defRPr>
                <a:latin typeface="Nunito"/>
                <a:ea typeface="Nunito"/>
                <a:cs typeface="Nunito"/>
                <a:sym typeface="Nunito"/>
              </a:defRPr>
            </a:lvl9pPr>
          </a:lstStyle>
          <a:p>
            <a:endParaRPr/>
          </a:p>
        </p:txBody>
      </p:sp>
      <p:sp>
        <p:nvSpPr>
          <p:cNvPr id="117" name="Google Shape;117;p11"/>
          <p:cNvSpPr txBox="1">
            <a:spLocks noGrp="1"/>
          </p:cNvSpPr>
          <p:nvPr>
            <p:ph type="body" idx="2"/>
          </p:nvPr>
        </p:nvSpPr>
        <p:spPr>
          <a:xfrm>
            <a:off x="4383875" y="1818650"/>
            <a:ext cx="3796800" cy="2557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Font typeface="Nunito"/>
              <a:buChar char="●"/>
              <a:defRPr>
                <a:latin typeface="Nunito"/>
                <a:ea typeface="Nunito"/>
                <a:cs typeface="Nunito"/>
                <a:sym typeface="Nunito"/>
              </a:defRPr>
            </a:lvl1pPr>
            <a:lvl2pPr marL="914400" lvl="1" indent="-317500" rtl="0">
              <a:spcBef>
                <a:spcPts val="0"/>
              </a:spcBef>
              <a:spcAft>
                <a:spcPts val="0"/>
              </a:spcAft>
              <a:buSzPts val="1400"/>
              <a:buFont typeface="Nunito"/>
              <a:buChar char="○"/>
              <a:defRPr>
                <a:latin typeface="Nunito"/>
                <a:ea typeface="Nunito"/>
                <a:cs typeface="Nunito"/>
                <a:sym typeface="Nunito"/>
              </a:defRPr>
            </a:lvl2pPr>
            <a:lvl3pPr marL="1371600" lvl="2" indent="-317500" rtl="0">
              <a:spcBef>
                <a:spcPts val="0"/>
              </a:spcBef>
              <a:spcAft>
                <a:spcPts val="0"/>
              </a:spcAft>
              <a:buSzPts val="1400"/>
              <a:buFont typeface="Nunito"/>
              <a:buChar char="■"/>
              <a:defRPr>
                <a:latin typeface="Nunito"/>
                <a:ea typeface="Nunito"/>
                <a:cs typeface="Nunito"/>
                <a:sym typeface="Nunito"/>
              </a:defRPr>
            </a:lvl3pPr>
            <a:lvl4pPr marL="1828800" lvl="3" indent="-317500" rtl="0">
              <a:spcBef>
                <a:spcPts val="0"/>
              </a:spcBef>
              <a:spcAft>
                <a:spcPts val="0"/>
              </a:spcAft>
              <a:buSzPts val="1400"/>
              <a:buFont typeface="Nunito"/>
              <a:buChar char="●"/>
              <a:defRPr>
                <a:latin typeface="Nunito"/>
                <a:ea typeface="Nunito"/>
                <a:cs typeface="Nunito"/>
                <a:sym typeface="Nunito"/>
              </a:defRPr>
            </a:lvl4pPr>
            <a:lvl5pPr marL="2286000" lvl="4" indent="-317500" rtl="0">
              <a:spcBef>
                <a:spcPts val="0"/>
              </a:spcBef>
              <a:spcAft>
                <a:spcPts val="0"/>
              </a:spcAft>
              <a:buSzPts val="1400"/>
              <a:buFont typeface="Nunito"/>
              <a:buChar char="○"/>
              <a:defRPr>
                <a:latin typeface="Nunito"/>
                <a:ea typeface="Nunito"/>
                <a:cs typeface="Nunito"/>
                <a:sym typeface="Nunito"/>
              </a:defRPr>
            </a:lvl5pPr>
            <a:lvl6pPr marL="2743200" lvl="5" indent="-317500" rtl="0">
              <a:spcBef>
                <a:spcPts val="0"/>
              </a:spcBef>
              <a:spcAft>
                <a:spcPts val="0"/>
              </a:spcAft>
              <a:buSzPts val="1400"/>
              <a:buFont typeface="Nunito"/>
              <a:buChar char="■"/>
              <a:defRPr>
                <a:latin typeface="Nunito"/>
                <a:ea typeface="Nunito"/>
                <a:cs typeface="Nunito"/>
                <a:sym typeface="Nunito"/>
              </a:defRPr>
            </a:lvl6pPr>
            <a:lvl7pPr marL="3200400" lvl="6" indent="-317500" rtl="0">
              <a:spcBef>
                <a:spcPts val="0"/>
              </a:spcBef>
              <a:spcAft>
                <a:spcPts val="0"/>
              </a:spcAft>
              <a:buSzPts val="1400"/>
              <a:buFont typeface="Nunito"/>
              <a:buChar char="●"/>
              <a:defRPr>
                <a:latin typeface="Nunito"/>
                <a:ea typeface="Nunito"/>
                <a:cs typeface="Nunito"/>
                <a:sym typeface="Nunito"/>
              </a:defRPr>
            </a:lvl7pPr>
            <a:lvl8pPr marL="3657600" lvl="7" indent="-317500" rtl="0">
              <a:spcBef>
                <a:spcPts val="0"/>
              </a:spcBef>
              <a:spcAft>
                <a:spcPts val="0"/>
              </a:spcAft>
              <a:buSzPts val="1400"/>
              <a:buFont typeface="Nunito"/>
              <a:buChar char="○"/>
              <a:defRPr>
                <a:latin typeface="Nunito"/>
                <a:ea typeface="Nunito"/>
                <a:cs typeface="Nunito"/>
                <a:sym typeface="Nunito"/>
              </a:defRPr>
            </a:lvl8pPr>
            <a:lvl9pPr marL="4114800" lvl="8" indent="-317500" rtl="0">
              <a:spcBef>
                <a:spcPts val="0"/>
              </a:spcBef>
              <a:spcAft>
                <a:spcPts val="0"/>
              </a:spcAft>
              <a:buSzPts val="1400"/>
              <a:buFont typeface="Nunito"/>
              <a:buChar char="■"/>
              <a:defRPr>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rgbClr val="FFC800"/>
                </a:solidFill>
                <a:latin typeface="Nunito Medium"/>
                <a:ea typeface="Nunito Medium"/>
                <a:cs typeface="Nunito Medium"/>
                <a:sym typeface="Nunito Medium"/>
              </a:defRPr>
            </a:lvl1pPr>
            <a:lvl2pPr lvl="1" algn="r" rtl="0">
              <a:buNone/>
              <a:defRPr sz="1000">
                <a:solidFill>
                  <a:srgbClr val="FFC800"/>
                </a:solidFill>
                <a:latin typeface="Nunito Medium"/>
                <a:ea typeface="Nunito Medium"/>
                <a:cs typeface="Nunito Medium"/>
                <a:sym typeface="Nunito Medium"/>
              </a:defRPr>
            </a:lvl2pPr>
            <a:lvl3pPr lvl="2" algn="r" rtl="0">
              <a:buNone/>
              <a:defRPr sz="1000">
                <a:solidFill>
                  <a:srgbClr val="FFC800"/>
                </a:solidFill>
                <a:latin typeface="Nunito Medium"/>
                <a:ea typeface="Nunito Medium"/>
                <a:cs typeface="Nunito Medium"/>
                <a:sym typeface="Nunito Medium"/>
              </a:defRPr>
            </a:lvl3pPr>
            <a:lvl4pPr lvl="3" algn="r" rtl="0">
              <a:buNone/>
              <a:defRPr sz="1000">
                <a:solidFill>
                  <a:srgbClr val="FFC800"/>
                </a:solidFill>
                <a:latin typeface="Nunito Medium"/>
                <a:ea typeface="Nunito Medium"/>
                <a:cs typeface="Nunito Medium"/>
                <a:sym typeface="Nunito Medium"/>
              </a:defRPr>
            </a:lvl4pPr>
            <a:lvl5pPr lvl="4" algn="r" rtl="0">
              <a:buNone/>
              <a:defRPr sz="1000">
                <a:solidFill>
                  <a:srgbClr val="FFC800"/>
                </a:solidFill>
                <a:latin typeface="Nunito Medium"/>
                <a:ea typeface="Nunito Medium"/>
                <a:cs typeface="Nunito Medium"/>
                <a:sym typeface="Nunito Medium"/>
              </a:defRPr>
            </a:lvl5pPr>
            <a:lvl6pPr lvl="5" algn="r" rtl="0">
              <a:buNone/>
              <a:defRPr sz="1000">
                <a:solidFill>
                  <a:srgbClr val="FFC800"/>
                </a:solidFill>
                <a:latin typeface="Nunito Medium"/>
                <a:ea typeface="Nunito Medium"/>
                <a:cs typeface="Nunito Medium"/>
                <a:sym typeface="Nunito Medium"/>
              </a:defRPr>
            </a:lvl6pPr>
            <a:lvl7pPr lvl="6" algn="r" rtl="0">
              <a:buNone/>
              <a:defRPr sz="1000">
                <a:solidFill>
                  <a:srgbClr val="FFC800"/>
                </a:solidFill>
                <a:latin typeface="Nunito Medium"/>
                <a:ea typeface="Nunito Medium"/>
                <a:cs typeface="Nunito Medium"/>
                <a:sym typeface="Nunito Medium"/>
              </a:defRPr>
            </a:lvl7pPr>
            <a:lvl8pPr lvl="7" algn="r" rtl="0">
              <a:buNone/>
              <a:defRPr sz="1000">
                <a:solidFill>
                  <a:srgbClr val="FFC800"/>
                </a:solidFill>
                <a:latin typeface="Nunito Medium"/>
                <a:ea typeface="Nunito Medium"/>
                <a:cs typeface="Nunito Medium"/>
                <a:sym typeface="Nunito Medium"/>
              </a:defRPr>
            </a:lvl8pPr>
            <a:lvl9pPr lvl="8" algn="r" rtl="0">
              <a:buNone/>
              <a:defRPr sz="1000">
                <a:solidFill>
                  <a:srgbClr val="FFC800"/>
                </a:solidFill>
                <a:latin typeface="Nunito Medium"/>
                <a:ea typeface="Nunito Medium"/>
                <a:cs typeface="Nunito Medium"/>
                <a:sym typeface="Nunito Medium"/>
              </a:defRPr>
            </a:lvl9pPr>
          </a:lstStyle>
          <a:p>
            <a:pPr marL="0" lvl="0" indent="0" algn="r" rtl="0">
              <a:spcBef>
                <a:spcPts val="0"/>
              </a:spcBef>
              <a:spcAft>
                <a:spcPts val="0"/>
              </a:spcAft>
              <a:buNone/>
            </a:pPr>
            <a:r>
              <a:rPr lang="en"/>
              <a:t>#</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javatpoint.com/python-pandas-data-operation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167100" y="1172100"/>
            <a:ext cx="3955800" cy="24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891"/>
              <a:buFont typeface="Arial"/>
              <a:buNone/>
            </a:pPr>
            <a:r>
              <a:rPr lang="en" sz="2740" dirty="0">
                <a:highlight>
                  <a:srgbClr val="FFC800"/>
                </a:highlight>
              </a:rPr>
              <a:t>Python Short Class:  Introduction Python For Data Analysis</a:t>
            </a:r>
            <a:endParaRPr sz="2740" dirty="0">
              <a:solidFill>
                <a:srgbClr val="DE0000"/>
              </a:solidFill>
              <a:highlight>
                <a:srgbClr val="FFC800"/>
              </a:highlight>
            </a:endParaRPr>
          </a:p>
        </p:txBody>
      </p:sp>
      <p:sp>
        <p:nvSpPr>
          <p:cNvPr id="138" name="Google Shape;138;p16"/>
          <p:cNvSpPr txBox="1">
            <a:spLocks noGrp="1"/>
          </p:cNvSpPr>
          <p:nvPr>
            <p:ph type="subTitle" idx="1"/>
          </p:nvPr>
        </p:nvSpPr>
        <p:spPr>
          <a:xfrm>
            <a:off x="151800" y="3808550"/>
            <a:ext cx="3986400" cy="906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Drop a Column</a:t>
            </a:r>
            <a:endParaRPr/>
          </a:p>
        </p:txBody>
      </p:sp>
      <p:pic>
        <p:nvPicPr>
          <p:cNvPr id="223" name="Google Shape;223;p26"/>
          <p:cNvPicPr preferRelativeResize="0"/>
          <p:nvPr/>
        </p:nvPicPr>
        <p:blipFill rotWithShape="1">
          <a:blip r:embed="rId3">
            <a:alphaModFix/>
          </a:blip>
          <a:srcRect l="-3475" r="-3464" b="-6940"/>
          <a:stretch/>
        </p:blipFill>
        <p:spPr>
          <a:xfrm>
            <a:off x="0" y="1965579"/>
            <a:ext cx="9144001" cy="26762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Drop a raw</a:t>
            </a:r>
            <a:endParaRPr>
              <a:solidFill>
                <a:srgbClr val="DE0000"/>
              </a:solidFill>
            </a:endParaRPr>
          </a:p>
        </p:txBody>
      </p:sp>
      <p:pic>
        <p:nvPicPr>
          <p:cNvPr id="229" name="Google Shape;229;p27"/>
          <p:cNvPicPr preferRelativeResize="0"/>
          <p:nvPr/>
        </p:nvPicPr>
        <p:blipFill rotWithShape="1">
          <a:blip r:embed="rId3">
            <a:alphaModFix/>
          </a:blip>
          <a:srcRect t="4270" b="-4269"/>
          <a:stretch/>
        </p:blipFill>
        <p:spPr>
          <a:xfrm>
            <a:off x="276600" y="2012850"/>
            <a:ext cx="8520600" cy="22984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159300" y="1000152"/>
            <a:ext cx="8520600" cy="45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Selecting Rows (indexing)</a:t>
            </a:r>
            <a:endParaRPr>
              <a:solidFill>
                <a:srgbClr val="DE0000"/>
              </a:solidFill>
            </a:endParaRPr>
          </a:p>
        </p:txBody>
      </p:sp>
      <p:pic>
        <p:nvPicPr>
          <p:cNvPr id="235" name="Google Shape;235;p28"/>
          <p:cNvPicPr preferRelativeResize="0"/>
          <p:nvPr/>
        </p:nvPicPr>
        <p:blipFill>
          <a:blip r:embed="rId3">
            <a:alphaModFix/>
          </a:blip>
          <a:stretch>
            <a:fillRect/>
          </a:stretch>
        </p:blipFill>
        <p:spPr>
          <a:xfrm>
            <a:off x="4383875" y="1656386"/>
            <a:ext cx="3399225" cy="2882325"/>
          </a:xfrm>
          <a:prstGeom prst="rect">
            <a:avLst/>
          </a:prstGeom>
          <a:noFill/>
          <a:ln>
            <a:noFill/>
          </a:ln>
        </p:spPr>
      </p:pic>
      <p:pic>
        <p:nvPicPr>
          <p:cNvPr id="236" name="Google Shape;236;p28"/>
          <p:cNvPicPr preferRelativeResize="0"/>
          <p:nvPr/>
        </p:nvPicPr>
        <p:blipFill>
          <a:blip r:embed="rId4">
            <a:alphaModFix/>
          </a:blip>
          <a:stretch>
            <a:fillRect/>
          </a:stretch>
        </p:blipFill>
        <p:spPr>
          <a:xfrm>
            <a:off x="665675" y="1572850"/>
            <a:ext cx="3399225" cy="30693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Select column and raw</a:t>
            </a:r>
            <a:endParaRPr>
              <a:solidFill>
                <a:srgbClr val="DE0000"/>
              </a:solidFill>
            </a:endParaRPr>
          </a:p>
        </p:txBody>
      </p:sp>
      <p:pic>
        <p:nvPicPr>
          <p:cNvPr id="242" name="Google Shape;242;p29"/>
          <p:cNvPicPr preferRelativeResize="0"/>
          <p:nvPr/>
        </p:nvPicPr>
        <p:blipFill>
          <a:blip r:embed="rId3">
            <a:alphaModFix/>
          </a:blip>
          <a:stretch>
            <a:fillRect/>
          </a:stretch>
        </p:blipFill>
        <p:spPr>
          <a:xfrm>
            <a:off x="159288" y="1779600"/>
            <a:ext cx="4886325" cy="259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Conditional Selection </a:t>
            </a:r>
            <a:endParaRPr>
              <a:solidFill>
                <a:srgbClr val="DE0000"/>
              </a:solidFill>
            </a:endParaRPr>
          </a:p>
        </p:txBody>
      </p:sp>
      <p:pic>
        <p:nvPicPr>
          <p:cNvPr id="248" name="Google Shape;248;p30"/>
          <p:cNvPicPr preferRelativeResize="0"/>
          <p:nvPr/>
        </p:nvPicPr>
        <p:blipFill>
          <a:blip r:embed="rId3">
            <a:alphaModFix/>
          </a:blip>
          <a:stretch>
            <a:fillRect/>
          </a:stretch>
        </p:blipFill>
        <p:spPr>
          <a:xfrm>
            <a:off x="268100" y="1768400"/>
            <a:ext cx="2578550" cy="1549500"/>
          </a:xfrm>
          <a:prstGeom prst="rect">
            <a:avLst/>
          </a:prstGeom>
          <a:noFill/>
          <a:ln>
            <a:noFill/>
          </a:ln>
        </p:spPr>
      </p:pic>
      <p:pic>
        <p:nvPicPr>
          <p:cNvPr id="249" name="Google Shape;249;p30"/>
          <p:cNvPicPr preferRelativeResize="0"/>
          <p:nvPr/>
        </p:nvPicPr>
        <p:blipFill rotWithShape="1">
          <a:blip r:embed="rId4">
            <a:alphaModFix/>
          </a:blip>
          <a:srcRect r="47829"/>
          <a:stretch/>
        </p:blipFill>
        <p:spPr>
          <a:xfrm>
            <a:off x="3091300" y="1768400"/>
            <a:ext cx="2811076" cy="1387800"/>
          </a:xfrm>
          <a:prstGeom prst="rect">
            <a:avLst/>
          </a:prstGeom>
          <a:noFill/>
          <a:ln>
            <a:noFill/>
          </a:ln>
        </p:spPr>
      </p:pic>
      <p:pic>
        <p:nvPicPr>
          <p:cNvPr id="250" name="Google Shape;250;p30"/>
          <p:cNvPicPr preferRelativeResize="0"/>
          <p:nvPr/>
        </p:nvPicPr>
        <p:blipFill>
          <a:blip r:embed="rId5">
            <a:alphaModFix/>
          </a:blip>
          <a:stretch>
            <a:fillRect/>
          </a:stretch>
        </p:blipFill>
        <p:spPr>
          <a:xfrm>
            <a:off x="1796825" y="3252024"/>
            <a:ext cx="4778649" cy="130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DE0000"/>
                </a:solidFill>
              </a:rPr>
              <a:t>Conditional Selection </a:t>
            </a:r>
            <a:endParaRPr>
              <a:solidFill>
                <a:srgbClr val="DE0000"/>
              </a:solidFill>
            </a:endParaRPr>
          </a:p>
          <a:p>
            <a:pPr marL="0" lvl="0" indent="0" algn="l" rtl="0">
              <a:spcBef>
                <a:spcPts val="0"/>
              </a:spcBef>
              <a:spcAft>
                <a:spcPts val="0"/>
              </a:spcAft>
              <a:buNone/>
            </a:pPr>
            <a:endParaRPr/>
          </a:p>
        </p:txBody>
      </p:sp>
      <p:pic>
        <p:nvPicPr>
          <p:cNvPr id="256" name="Google Shape;256;p31"/>
          <p:cNvPicPr preferRelativeResize="0"/>
          <p:nvPr/>
        </p:nvPicPr>
        <p:blipFill>
          <a:blip r:embed="rId3">
            <a:alphaModFix/>
          </a:blip>
          <a:stretch>
            <a:fillRect/>
          </a:stretch>
        </p:blipFill>
        <p:spPr>
          <a:xfrm>
            <a:off x="159300" y="1767375"/>
            <a:ext cx="8473775" cy="217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Add new column with condition</a:t>
            </a:r>
            <a:endParaRPr>
              <a:solidFill>
                <a:srgbClr val="DE0000"/>
              </a:solidFill>
            </a:endParaRPr>
          </a:p>
        </p:txBody>
      </p:sp>
      <p:pic>
        <p:nvPicPr>
          <p:cNvPr id="262" name="Google Shape;262;p32"/>
          <p:cNvPicPr preferRelativeResize="0"/>
          <p:nvPr/>
        </p:nvPicPr>
        <p:blipFill>
          <a:blip r:embed="rId3">
            <a:alphaModFix/>
          </a:blip>
          <a:stretch>
            <a:fillRect/>
          </a:stretch>
        </p:blipFill>
        <p:spPr>
          <a:xfrm>
            <a:off x="208700" y="1870825"/>
            <a:ext cx="7915749" cy="175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DE0000"/>
                </a:solidFill>
              </a:rPr>
              <a:t>Aggregation </a:t>
            </a:r>
            <a:endParaRPr/>
          </a:p>
        </p:txBody>
      </p:sp>
      <p:sp>
        <p:nvSpPr>
          <p:cNvPr id="268" name="Google Shape;268;p33"/>
          <p:cNvSpPr txBox="1">
            <a:spLocks noGrp="1"/>
          </p:cNvSpPr>
          <p:nvPr>
            <p:ph type="body" idx="1"/>
          </p:nvPr>
        </p:nvSpPr>
        <p:spPr>
          <a:xfrm>
            <a:off x="268100" y="1818650"/>
            <a:ext cx="3796800" cy="255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69" name="Google Shape;269;p33"/>
          <p:cNvSpPr txBox="1">
            <a:spLocks noGrp="1"/>
          </p:cNvSpPr>
          <p:nvPr>
            <p:ph type="body" idx="2"/>
          </p:nvPr>
        </p:nvSpPr>
        <p:spPr>
          <a:xfrm>
            <a:off x="4383875" y="1818650"/>
            <a:ext cx="3796800" cy="255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0" name="Google Shape;270;p33"/>
          <p:cNvPicPr preferRelativeResize="0"/>
          <p:nvPr/>
        </p:nvPicPr>
        <p:blipFill>
          <a:blip r:embed="rId3">
            <a:alphaModFix/>
          </a:blip>
          <a:stretch>
            <a:fillRect/>
          </a:stretch>
        </p:blipFill>
        <p:spPr>
          <a:xfrm>
            <a:off x="159300" y="1756825"/>
            <a:ext cx="4462326" cy="1456500"/>
          </a:xfrm>
          <a:prstGeom prst="rect">
            <a:avLst/>
          </a:prstGeom>
          <a:noFill/>
          <a:ln>
            <a:noFill/>
          </a:ln>
        </p:spPr>
      </p:pic>
      <p:pic>
        <p:nvPicPr>
          <p:cNvPr id="271" name="Google Shape;271;p33"/>
          <p:cNvPicPr preferRelativeResize="0"/>
          <p:nvPr/>
        </p:nvPicPr>
        <p:blipFill>
          <a:blip r:embed="rId4">
            <a:alphaModFix/>
          </a:blip>
          <a:stretch>
            <a:fillRect/>
          </a:stretch>
        </p:blipFill>
        <p:spPr>
          <a:xfrm>
            <a:off x="4621624" y="1868749"/>
            <a:ext cx="3902749" cy="196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Aggregation </a:t>
            </a:r>
            <a:endParaRPr>
              <a:solidFill>
                <a:srgbClr val="DE0000"/>
              </a:solidFill>
            </a:endParaRPr>
          </a:p>
        </p:txBody>
      </p:sp>
      <p:sp>
        <p:nvSpPr>
          <p:cNvPr id="277" name="Google Shape;277;p34"/>
          <p:cNvSpPr txBox="1">
            <a:spLocks noGrp="1"/>
          </p:cNvSpPr>
          <p:nvPr>
            <p:ph type="body" idx="1"/>
          </p:nvPr>
        </p:nvSpPr>
        <p:spPr>
          <a:xfrm>
            <a:off x="268100" y="1818650"/>
            <a:ext cx="3796800" cy="255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8" name="Google Shape;278;p34"/>
          <p:cNvPicPr preferRelativeResize="0"/>
          <p:nvPr/>
        </p:nvPicPr>
        <p:blipFill rotWithShape="1">
          <a:blip r:embed="rId3">
            <a:alphaModFix/>
          </a:blip>
          <a:srcRect r="11762"/>
          <a:stretch/>
        </p:blipFill>
        <p:spPr>
          <a:xfrm>
            <a:off x="159300" y="1651275"/>
            <a:ext cx="4477800" cy="2758050"/>
          </a:xfrm>
          <a:prstGeom prst="rect">
            <a:avLst/>
          </a:prstGeom>
          <a:noFill/>
          <a:ln>
            <a:noFill/>
          </a:ln>
        </p:spPr>
      </p:pic>
      <p:pic>
        <p:nvPicPr>
          <p:cNvPr id="279" name="Google Shape;279;p34"/>
          <p:cNvPicPr preferRelativeResize="0"/>
          <p:nvPr/>
        </p:nvPicPr>
        <p:blipFill>
          <a:blip r:embed="rId4">
            <a:alphaModFix/>
          </a:blip>
          <a:stretch>
            <a:fillRect/>
          </a:stretch>
        </p:blipFill>
        <p:spPr>
          <a:xfrm>
            <a:off x="4789500" y="1651287"/>
            <a:ext cx="4202100" cy="19224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Pivot Table</a:t>
            </a:r>
            <a:endParaRPr>
              <a:solidFill>
                <a:srgbClr val="DE0000"/>
              </a:solidFill>
            </a:endParaRPr>
          </a:p>
        </p:txBody>
      </p:sp>
      <p:pic>
        <p:nvPicPr>
          <p:cNvPr id="285" name="Google Shape;285;p35"/>
          <p:cNvPicPr preferRelativeResize="0"/>
          <p:nvPr/>
        </p:nvPicPr>
        <p:blipFill>
          <a:blip r:embed="rId3">
            <a:alphaModFix/>
          </a:blip>
          <a:stretch>
            <a:fillRect/>
          </a:stretch>
        </p:blipFill>
        <p:spPr>
          <a:xfrm>
            <a:off x="133350" y="1758613"/>
            <a:ext cx="8572500" cy="216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261275" y="1053125"/>
            <a:ext cx="7884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a:solidFill>
                  <a:srgbClr val="DE0000"/>
                </a:solidFill>
                <a:latin typeface="Poppins"/>
                <a:ea typeface="Poppins"/>
                <a:cs typeface="Poppins"/>
                <a:sym typeface="Poppins"/>
              </a:rPr>
              <a:t>Topic Focus </a:t>
            </a:r>
            <a:r>
              <a:rPr lang="en" sz="3600" b="1" i="0" u="none" strike="noStrike" cap="none">
                <a:solidFill>
                  <a:srgbClr val="DE0000"/>
                </a:solidFill>
                <a:latin typeface="Poppins"/>
                <a:ea typeface="Poppins"/>
                <a:cs typeface="Poppins"/>
                <a:sym typeface="Poppins"/>
              </a:rPr>
              <a:t>Points</a:t>
            </a:r>
            <a:endParaRPr sz="3600" b="1" i="0" u="none" strike="noStrike" cap="none">
              <a:solidFill>
                <a:srgbClr val="DE0000"/>
              </a:solidFill>
              <a:latin typeface="Poppins"/>
              <a:ea typeface="Poppins"/>
              <a:cs typeface="Poppins"/>
              <a:sym typeface="Poppins"/>
            </a:endParaRPr>
          </a:p>
        </p:txBody>
      </p:sp>
      <p:sp>
        <p:nvSpPr>
          <p:cNvPr id="155" name="Google Shape;155;p18"/>
          <p:cNvSpPr txBox="1"/>
          <p:nvPr/>
        </p:nvSpPr>
        <p:spPr>
          <a:xfrm>
            <a:off x="365550" y="1742825"/>
            <a:ext cx="37644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what and why </a:t>
            </a:r>
            <a:r>
              <a:rPr lang="en">
                <a:solidFill>
                  <a:schemeClr val="dk1"/>
                </a:solidFill>
              </a:rPr>
              <a:t>python </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Import data pandas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Data Query </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Data Cleansing</a:t>
            </a:r>
            <a:endParaRPr/>
          </a:p>
        </p:txBody>
      </p:sp>
      <p:sp>
        <p:nvSpPr>
          <p:cNvPr id="156" name="Google Shape;156;p18"/>
          <p:cNvSpPr/>
          <p:nvPr/>
        </p:nvSpPr>
        <p:spPr>
          <a:xfrm rot="5400000">
            <a:off x="1064879" y="2108802"/>
            <a:ext cx="483099" cy="32807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rot="5400000">
            <a:off x="1064879" y="2756039"/>
            <a:ext cx="483099" cy="32807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rot="5400000">
            <a:off x="1064879" y="3403252"/>
            <a:ext cx="483099" cy="32807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6"/>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Connecting Dataframe</a:t>
            </a:r>
            <a:endParaRPr>
              <a:solidFill>
                <a:srgbClr val="DE0000"/>
              </a:solidFill>
            </a:endParaRPr>
          </a:p>
        </p:txBody>
      </p:sp>
      <p:pic>
        <p:nvPicPr>
          <p:cNvPr id="291" name="Google Shape;291;p36"/>
          <p:cNvPicPr preferRelativeResize="0"/>
          <p:nvPr/>
        </p:nvPicPr>
        <p:blipFill>
          <a:blip r:embed="rId3">
            <a:alphaModFix/>
          </a:blip>
          <a:stretch>
            <a:fillRect/>
          </a:stretch>
        </p:blipFill>
        <p:spPr>
          <a:xfrm>
            <a:off x="313125" y="1745362"/>
            <a:ext cx="5419725" cy="211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Concat</a:t>
            </a:r>
            <a:endParaRPr>
              <a:solidFill>
                <a:srgbClr val="DE0000"/>
              </a:solidFill>
            </a:endParaRPr>
          </a:p>
        </p:txBody>
      </p:sp>
      <p:pic>
        <p:nvPicPr>
          <p:cNvPr id="297" name="Google Shape;297;p37"/>
          <p:cNvPicPr preferRelativeResize="0"/>
          <p:nvPr/>
        </p:nvPicPr>
        <p:blipFill>
          <a:blip r:embed="rId3">
            <a:alphaModFix/>
          </a:blip>
          <a:stretch>
            <a:fillRect/>
          </a:stretch>
        </p:blipFill>
        <p:spPr>
          <a:xfrm>
            <a:off x="159300" y="1572862"/>
            <a:ext cx="3727115" cy="3265839"/>
          </a:xfrm>
          <a:prstGeom prst="rect">
            <a:avLst/>
          </a:prstGeom>
          <a:noFill/>
          <a:ln>
            <a:noFill/>
          </a:ln>
        </p:spPr>
      </p:pic>
      <p:pic>
        <p:nvPicPr>
          <p:cNvPr id="298" name="Google Shape;298;p37"/>
          <p:cNvPicPr preferRelativeResize="0"/>
          <p:nvPr/>
        </p:nvPicPr>
        <p:blipFill>
          <a:blip r:embed="rId4">
            <a:alphaModFix/>
          </a:blip>
          <a:stretch>
            <a:fillRect/>
          </a:stretch>
        </p:blipFill>
        <p:spPr>
          <a:xfrm>
            <a:off x="4252290" y="1572862"/>
            <a:ext cx="4143375" cy="229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merge</a:t>
            </a:r>
            <a:endParaRPr>
              <a:solidFill>
                <a:srgbClr val="DE0000"/>
              </a:solidFill>
            </a:endParaRPr>
          </a:p>
        </p:txBody>
      </p:sp>
      <p:pic>
        <p:nvPicPr>
          <p:cNvPr id="304" name="Google Shape;304;p38"/>
          <p:cNvPicPr preferRelativeResize="0"/>
          <p:nvPr/>
        </p:nvPicPr>
        <p:blipFill>
          <a:blip r:embed="rId3">
            <a:alphaModFix/>
          </a:blip>
          <a:stretch>
            <a:fillRect/>
          </a:stretch>
        </p:blipFill>
        <p:spPr>
          <a:xfrm>
            <a:off x="159300" y="1722000"/>
            <a:ext cx="4431375" cy="1700475"/>
          </a:xfrm>
          <a:prstGeom prst="rect">
            <a:avLst/>
          </a:prstGeom>
          <a:noFill/>
          <a:ln>
            <a:noFill/>
          </a:ln>
        </p:spPr>
      </p:pic>
      <p:pic>
        <p:nvPicPr>
          <p:cNvPr id="305" name="Google Shape;305;p38"/>
          <p:cNvPicPr preferRelativeResize="0"/>
          <p:nvPr/>
        </p:nvPicPr>
        <p:blipFill>
          <a:blip r:embed="rId4">
            <a:alphaModFix/>
          </a:blip>
          <a:stretch>
            <a:fillRect/>
          </a:stretch>
        </p:blipFill>
        <p:spPr>
          <a:xfrm>
            <a:off x="4456825" y="1572845"/>
            <a:ext cx="4080849" cy="130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Join</a:t>
            </a:r>
            <a:endParaRPr>
              <a:solidFill>
                <a:srgbClr val="DE0000"/>
              </a:solidFill>
            </a:endParaRPr>
          </a:p>
        </p:txBody>
      </p:sp>
      <p:pic>
        <p:nvPicPr>
          <p:cNvPr id="311" name="Google Shape;311;p39"/>
          <p:cNvPicPr preferRelativeResize="0"/>
          <p:nvPr/>
        </p:nvPicPr>
        <p:blipFill>
          <a:blip r:embed="rId3">
            <a:alphaModFix/>
          </a:blip>
          <a:stretch>
            <a:fillRect/>
          </a:stretch>
        </p:blipFill>
        <p:spPr>
          <a:xfrm>
            <a:off x="159300" y="1864700"/>
            <a:ext cx="3506050" cy="1708075"/>
          </a:xfrm>
          <a:prstGeom prst="rect">
            <a:avLst/>
          </a:prstGeom>
          <a:noFill/>
          <a:ln>
            <a:noFill/>
          </a:ln>
        </p:spPr>
      </p:pic>
      <p:pic>
        <p:nvPicPr>
          <p:cNvPr id="312" name="Google Shape;312;p39"/>
          <p:cNvPicPr preferRelativeResize="0"/>
          <p:nvPr/>
        </p:nvPicPr>
        <p:blipFill>
          <a:blip r:embed="rId4">
            <a:alphaModFix/>
          </a:blip>
          <a:stretch>
            <a:fillRect/>
          </a:stretch>
        </p:blipFill>
        <p:spPr>
          <a:xfrm>
            <a:off x="4339175" y="1601079"/>
            <a:ext cx="3157075" cy="1477650"/>
          </a:xfrm>
          <a:prstGeom prst="rect">
            <a:avLst/>
          </a:prstGeom>
          <a:noFill/>
          <a:ln>
            <a:noFill/>
          </a:ln>
        </p:spPr>
      </p:pic>
      <p:pic>
        <p:nvPicPr>
          <p:cNvPr id="313" name="Google Shape;313;p39"/>
          <p:cNvPicPr preferRelativeResize="0"/>
          <p:nvPr/>
        </p:nvPicPr>
        <p:blipFill>
          <a:blip r:embed="rId5">
            <a:alphaModFix/>
          </a:blip>
          <a:stretch>
            <a:fillRect/>
          </a:stretch>
        </p:blipFill>
        <p:spPr>
          <a:xfrm>
            <a:off x="4390954" y="3231126"/>
            <a:ext cx="3000071" cy="147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Cleaning</a:t>
            </a:r>
            <a:endParaRPr>
              <a:solidFill>
                <a:srgbClr val="DE0000"/>
              </a:solidFill>
            </a:endParaRPr>
          </a:p>
        </p:txBody>
      </p:sp>
      <p:sp>
        <p:nvSpPr>
          <p:cNvPr id="319" name="Google Shape;319;p40"/>
          <p:cNvSpPr txBox="1">
            <a:spLocks noGrp="1"/>
          </p:cNvSpPr>
          <p:nvPr>
            <p:ph type="body" idx="1"/>
          </p:nvPr>
        </p:nvSpPr>
        <p:spPr>
          <a:xfrm>
            <a:off x="268100" y="1818650"/>
            <a:ext cx="3796800" cy="2557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latin typeface="Poppins"/>
                <a:ea typeface="Poppins"/>
                <a:cs typeface="Poppins"/>
                <a:sym typeface="Poppins"/>
              </a:rPr>
              <a:t>Renaming Columns</a:t>
            </a:r>
            <a:endParaRPr sz="1400">
              <a:solidFill>
                <a:schemeClr val="dk1"/>
              </a:solidFill>
              <a:highlight>
                <a:srgbClr val="FFFFFF"/>
              </a:highlight>
            </a:endParaRPr>
          </a:p>
          <a:p>
            <a:pPr marL="457200" lvl="0" indent="-317500" algn="l" rtl="0">
              <a:spcBef>
                <a:spcPts val="0"/>
              </a:spcBef>
              <a:spcAft>
                <a:spcPts val="0"/>
              </a:spcAft>
              <a:buClr>
                <a:schemeClr val="dk1"/>
              </a:buClr>
              <a:buSzPts val="1400"/>
              <a:buFont typeface="Arial"/>
              <a:buChar char="●"/>
            </a:pPr>
            <a:r>
              <a:rPr lang="en" sz="1400">
                <a:solidFill>
                  <a:schemeClr val="dk1"/>
                </a:solidFill>
                <a:highlight>
                  <a:srgbClr val="FFFFFF"/>
                </a:highlight>
                <a:latin typeface="Arial"/>
                <a:ea typeface="Arial"/>
                <a:cs typeface="Arial"/>
                <a:sym typeface="Arial"/>
              </a:rPr>
              <a:t>Cleaning Empty Cells</a:t>
            </a:r>
            <a:endParaRPr sz="1400">
              <a:solidFill>
                <a:schemeClr val="dk1"/>
              </a:solidFill>
              <a:highlight>
                <a:srgbClr val="FFFFFF"/>
              </a:highlight>
              <a:latin typeface="Arial"/>
              <a:ea typeface="Arial"/>
              <a:cs typeface="Arial"/>
              <a:sym typeface="Arial"/>
            </a:endParaRPr>
          </a:p>
          <a:p>
            <a:pPr marL="457200" lvl="0" indent="-317500" algn="l" rtl="0">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Data of Wrong Format value</a:t>
            </a:r>
            <a:endParaRPr sz="1400">
              <a:solidFill>
                <a:schemeClr val="dk1"/>
              </a:solidFill>
              <a:latin typeface="Poppins"/>
              <a:ea typeface="Poppins"/>
              <a:cs typeface="Poppins"/>
              <a:sym typeface="Poppins"/>
            </a:endParaRPr>
          </a:p>
          <a:p>
            <a:pPr marL="457200" lvl="0" indent="-317500" algn="l" rtl="0">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Discovering Duplicates</a:t>
            </a:r>
            <a:endParaRPr sz="1400">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800"/>
              </a:spcBef>
              <a:spcAft>
                <a:spcPts val="800"/>
              </a:spcAft>
              <a:buNone/>
            </a:pPr>
            <a:r>
              <a:rPr lang="en" sz="1400">
                <a:solidFill>
                  <a:srgbClr val="DE0000"/>
                </a:solidFill>
                <a:highlight>
                  <a:srgbClr val="FFFFFF"/>
                </a:highlight>
                <a:latin typeface="Arial"/>
                <a:ea typeface="Arial"/>
                <a:cs typeface="Arial"/>
                <a:sym typeface="Arial"/>
              </a:rPr>
              <a:t>Cleaning Empty Cells</a:t>
            </a:r>
            <a:endParaRPr>
              <a:solidFill>
                <a:srgbClr val="DE0000"/>
              </a:solidFill>
            </a:endParaRPr>
          </a:p>
        </p:txBody>
      </p:sp>
      <p:pic>
        <p:nvPicPr>
          <p:cNvPr id="325" name="Google Shape;325;p41"/>
          <p:cNvPicPr preferRelativeResize="0"/>
          <p:nvPr/>
        </p:nvPicPr>
        <p:blipFill>
          <a:blip r:embed="rId3">
            <a:alphaModFix/>
          </a:blip>
          <a:stretch>
            <a:fillRect/>
          </a:stretch>
        </p:blipFill>
        <p:spPr>
          <a:xfrm>
            <a:off x="435725" y="1866900"/>
            <a:ext cx="2781300" cy="1409700"/>
          </a:xfrm>
          <a:prstGeom prst="rect">
            <a:avLst/>
          </a:prstGeom>
          <a:noFill/>
          <a:ln>
            <a:noFill/>
          </a:ln>
        </p:spPr>
      </p:pic>
      <p:sp>
        <p:nvSpPr>
          <p:cNvPr id="326" name="Google Shape;326;p41"/>
          <p:cNvSpPr txBox="1"/>
          <p:nvPr/>
        </p:nvSpPr>
        <p:spPr>
          <a:xfrm>
            <a:off x="435725" y="1620325"/>
            <a:ext cx="417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df.isnull()</a:t>
            </a:r>
            <a:endParaRPr/>
          </a:p>
          <a:p>
            <a:pPr marL="0" lvl="0" indent="0" algn="l" rtl="0">
              <a:spcBef>
                <a:spcPts val="0"/>
              </a:spcBef>
              <a:spcAft>
                <a:spcPts val="0"/>
              </a:spcAft>
              <a:buNone/>
            </a:pPr>
            <a:endParaRPr/>
          </a:p>
        </p:txBody>
      </p:sp>
      <p:pic>
        <p:nvPicPr>
          <p:cNvPr id="327" name="Google Shape;327;p41"/>
          <p:cNvPicPr preferRelativeResize="0"/>
          <p:nvPr/>
        </p:nvPicPr>
        <p:blipFill>
          <a:blip r:embed="rId4">
            <a:alphaModFix/>
          </a:blip>
          <a:stretch>
            <a:fillRect/>
          </a:stretch>
        </p:blipFill>
        <p:spPr>
          <a:xfrm>
            <a:off x="3781075" y="1707350"/>
            <a:ext cx="4588575" cy="186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1500">
                <a:solidFill>
                  <a:srgbClr val="DE0000"/>
                </a:solidFill>
              </a:rPr>
              <a:t>Data of Wrong Format value</a:t>
            </a:r>
            <a:endParaRPr sz="2900">
              <a:solidFill>
                <a:srgbClr val="DE0000"/>
              </a:solidFill>
            </a:endParaRPr>
          </a:p>
        </p:txBody>
      </p:sp>
      <p:pic>
        <p:nvPicPr>
          <p:cNvPr id="333" name="Google Shape;333;p42"/>
          <p:cNvPicPr preferRelativeResize="0"/>
          <p:nvPr/>
        </p:nvPicPr>
        <p:blipFill>
          <a:blip r:embed="rId3">
            <a:alphaModFix/>
          </a:blip>
          <a:stretch>
            <a:fillRect/>
          </a:stretch>
        </p:blipFill>
        <p:spPr>
          <a:xfrm>
            <a:off x="232038" y="1572838"/>
            <a:ext cx="7419975" cy="138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body" idx="2"/>
          </p:nvPr>
        </p:nvSpPr>
        <p:spPr>
          <a:xfrm>
            <a:off x="4340400" y="1055250"/>
            <a:ext cx="3796800" cy="1540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String manipulation function</a:t>
            </a:r>
            <a:br>
              <a:rPr lang="en"/>
            </a:br>
            <a:r>
              <a:rPr lang="en"/>
              <a:t>- upper()</a:t>
            </a:r>
            <a:br>
              <a:rPr lang="en"/>
            </a:br>
            <a:r>
              <a:rPr lang="en"/>
              <a:t>- lower()</a:t>
            </a:r>
            <a:br>
              <a:rPr lang="en"/>
            </a:br>
            <a:r>
              <a:rPr lang="en"/>
              <a:t>- capitalize()</a:t>
            </a:r>
            <a:br>
              <a:rPr lang="en"/>
            </a:br>
            <a:r>
              <a:rPr lang="en"/>
              <a:t>- strip()</a:t>
            </a:r>
            <a:endParaRPr/>
          </a:p>
        </p:txBody>
      </p:sp>
      <p:pic>
        <p:nvPicPr>
          <p:cNvPr id="339" name="Google Shape;339;p43"/>
          <p:cNvPicPr preferRelativeResize="0"/>
          <p:nvPr/>
        </p:nvPicPr>
        <p:blipFill>
          <a:blip r:embed="rId3">
            <a:alphaModFix/>
          </a:blip>
          <a:stretch>
            <a:fillRect/>
          </a:stretch>
        </p:blipFill>
        <p:spPr>
          <a:xfrm>
            <a:off x="268100" y="1055250"/>
            <a:ext cx="3394375" cy="361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1500">
                <a:solidFill>
                  <a:srgbClr val="DE0000"/>
                </a:solidFill>
              </a:rPr>
              <a:t>Discovering Duplicates</a:t>
            </a:r>
            <a:endParaRPr sz="2900">
              <a:solidFill>
                <a:srgbClr val="DE0000"/>
              </a:solidFill>
            </a:endParaRPr>
          </a:p>
        </p:txBody>
      </p:sp>
      <p:sp>
        <p:nvSpPr>
          <p:cNvPr id="345" name="Google Shape;345;p44"/>
          <p:cNvSpPr txBox="1">
            <a:spLocks noGrp="1"/>
          </p:cNvSpPr>
          <p:nvPr>
            <p:ph type="body" idx="2"/>
          </p:nvPr>
        </p:nvSpPr>
        <p:spPr>
          <a:xfrm>
            <a:off x="4383875" y="1818650"/>
            <a:ext cx="3796800" cy="2557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duplicated()</a:t>
            </a:r>
            <a:endParaRPr/>
          </a:p>
          <a:p>
            <a:pPr marL="457200" lvl="0" indent="-342900" algn="l" rtl="0">
              <a:spcBef>
                <a:spcPts val="0"/>
              </a:spcBef>
              <a:spcAft>
                <a:spcPts val="0"/>
              </a:spcAft>
              <a:buSzPts val="1800"/>
              <a:buChar char="-"/>
            </a:pPr>
            <a:r>
              <a:rPr lang="en"/>
              <a:t>drop_duplicates()</a:t>
            </a:r>
            <a:endParaRPr/>
          </a:p>
        </p:txBody>
      </p:sp>
      <p:pic>
        <p:nvPicPr>
          <p:cNvPr id="346" name="Google Shape;346;p44"/>
          <p:cNvPicPr preferRelativeResize="0"/>
          <p:nvPr/>
        </p:nvPicPr>
        <p:blipFill>
          <a:blip r:embed="rId3">
            <a:alphaModFix/>
          </a:blip>
          <a:stretch>
            <a:fillRect/>
          </a:stretch>
        </p:blipFill>
        <p:spPr>
          <a:xfrm>
            <a:off x="232225" y="1649798"/>
            <a:ext cx="4151650" cy="1173968"/>
          </a:xfrm>
          <a:prstGeom prst="rect">
            <a:avLst/>
          </a:prstGeom>
          <a:noFill/>
          <a:ln>
            <a:noFill/>
          </a:ln>
        </p:spPr>
      </p:pic>
      <p:pic>
        <p:nvPicPr>
          <p:cNvPr id="347" name="Google Shape;347;p44"/>
          <p:cNvPicPr preferRelativeResize="0"/>
          <p:nvPr/>
        </p:nvPicPr>
        <p:blipFill>
          <a:blip r:embed="rId4">
            <a:alphaModFix/>
          </a:blip>
          <a:stretch>
            <a:fillRect/>
          </a:stretch>
        </p:blipFill>
        <p:spPr>
          <a:xfrm>
            <a:off x="352413" y="2900725"/>
            <a:ext cx="3998174" cy="1605500"/>
          </a:xfrm>
          <a:prstGeom prst="rect">
            <a:avLst/>
          </a:prstGeom>
          <a:noFill/>
          <a:ln>
            <a:noFill/>
          </a:ln>
        </p:spPr>
      </p:pic>
      <p:sp>
        <p:nvSpPr>
          <p:cNvPr id="348" name="Google Shape;348;p44"/>
          <p:cNvSpPr/>
          <p:nvPr/>
        </p:nvSpPr>
        <p:spPr>
          <a:xfrm>
            <a:off x="1028225" y="4119625"/>
            <a:ext cx="3136800" cy="384000"/>
          </a:xfrm>
          <a:prstGeom prst="rect">
            <a:avLst/>
          </a:prstGeom>
          <a:noFill/>
          <a:ln w="9525" cap="flat" cmpd="sng">
            <a:solidFill>
              <a:srgbClr val="DE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45"/>
          <p:cNvGrpSpPr/>
          <p:nvPr/>
        </p:nvGrpSpPr>
        <p:grpSpPr>
          <a:xfrm>
            <a:off x="-768525" y="-48199"/>
            <a:ext cx="5225404" cy="5225404"/>
            <a:chOff x="-1537049" y="-96399"/>
            <a:chExt cx="10450808" cy="10450808"/>
          </a:xfrm>
        </p:grpSpPr>
        <p:sp>
          <p:nvSpPr>
            <p:cNvPr id="354" name="Google Shape;354;p45"/>
            <p:cNvSpPr/>
            <p:nvPr/>
          </p:nvSpPr>
          <p:spPr>
            <a:xfrm>
              <a:off x="-1537049" y="-9639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55" name="Google Shape;355;p45"/>
            <p:cNvSpPr/>
            <p:nvPr/>
          </p:nvSpPr>
          <p:spPr>
            <a:xfrm>
              <a:off x="-1529802" y="939117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56" name="Google Shape;356;p45"/>
            <p:cNvSpPr/>
            <p:nvPr/>
          </p:nvSpPr>
          <p:spPr>
            <a:xfrm>
              <a:off x="-1529802" y="844243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57" name="Google Shape;357;p45"/>
            <p:cNvSpPr/>
            <p:nvPr/>
          </p:nvSpPr>
          <p:spPr>
            <a:xfrm>
              <a:off x="-1529802" y="749360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58" name="Google Shape;358;p45"/>
            <p:cNvSpPr/>
            <p:nvPr/>
          </p:nvSpPr>
          <p:spPr>
            <a:xfrm>
              <a:off x="-1529802" y="654486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59" name="Google Shape;359;p45"/>
            <p:cNvSpPr/>
            <p:nvPr/>
          </p:nvSpPr>
          <p:spPr>
            <a:xfrm>
              <a:off x="-1529802" y="559612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0" name="Google Shape;360;p45"/>
            <p:cNvSpPr/>
            <p:nvPr/>
          </p:nvSpPr>
          <p:spPr>
            <a:xfrm>
              <a:off x="-1529802" y="464738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1" name="Google Shape;361;p45"/>
            <p:cNvSpPr/>
            <p:nvPr/>
          </p:nvSpPr>
          <p:spPr>
            <a:xfrm>
              <a:off x="-1529802" y="369865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2" name="Google Shape;362;p45"/>
            <p:cNvSpPr/>
            <p:nvPr/>
          </p:nvSpPr>
          <p:spPr>
            <a:xfrm>
              <a:off x="-1529802" y="274991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3" name="Google Shape;363;p45"/>
            <p:cNvSpPr/>
            <p:nvPr/>
          </p:nvSpPr>
          <p:spPr>
            <a:xfrm>
              <a:off x="-1529802" y="180107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4" name="Google Shape;364;p45"/>
            <p:cNvSpPr/>
            <p:nvPr/>
          </p:nvSpPr>
          <p:spPr>
            <a:xfrm>
              <a:off x="-1529802" y="85233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5" name="Google Shape;365;p45"/>
            <p:cNvSpPr/>
            <p:nvPr/>
          </p:nvSpPr>
          <p:spPr>
            <a:xfrm>
              <a:off x="7950525"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6" name="Google Shape;366;p45"/>
            <p:cNvSpPr/>
            <p:nvPr/>
          </p:nvSpPr>
          <p:spPr>
            <a:xfrm>
              <a:off x="700178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7" name="Google Shape;367;p45"/>
            <p:cNvSpPr/>
            <p:nvPr/>
          </p:nvSpPr>
          <p:spPr>
            <a:xfrm>
              <a:off x="6052952"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8" name="Google Shape;368;p45"/>
            <p:cNvSpPr/>
            <p:nvPr/>
          </p:nvSpPr>
          <p:spPr>
            <a:xfrm>
              <a:off x="5104214"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69" name="Google Shape;369;p45"/>
            <p:cNvSpPr/>
            <p:nvPr/>
          </p:nvSpPr>
          <p:spPr>
            <a:xfrm>
              <a:off x="415547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0" name="Google Shape;370;p45"/>
            <p:cNvSpPr/>
            <p:nvPr/>
          </p:nvSpPr>
          <p:spPr>
            <a:xfrm>
              <a:off x="320673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1" name="Google Shape;371;p45"/>
            <p:cNvSpPr/>
            <p:nvPr/>
          </p:nvSpPr>
          <p:spPr>
            <a:xfrm>
              <a:off x="2257999"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2" name="Google Shape;372;p45"/>
            <p:cNvSpPr/>
            <p:nvPr/>
          </p:nvSpPr>
          <p:spPr>
            <a:xfrm>
              <a:off x="130926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3" name="Google Shape;373;p45"/>
            <p:cNvSpPr/>
            <p:nvPr/>
          </p:nvSpPr>
          <p:spPr>
            <a:xfrm>
              <a:off x="36042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4" name="Google Shape;374;p45"/>
            <p:cNvSpPr/>
            <p:nvPr/>
          </p:nvSpPr>
          <p:spPr>
            <a:xfrm>
              <a:off x="-58831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43434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grpSp>
      <p:sp>
        <p:nvSpPr>
          <p:cNvPr id="375" name="Google Shape;375;p45"/>
          <p:cNvSpPr txBox="1"/>
          <p:nvPr/>
        </p:nvSpPr>
        <p:spPr>
          <a:xfrm>
            <a:off x="2022230" y="1913392"/>
            <a:ext cx="5099400" cy="1031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6700" b="1">
                <a:solidFill>
                  <a:schemeClr val="lt1"/>
                </a:solidFill>
                <a:latin typeface="Poppins"/>
                <a:ea typeface="Poppins"/>
                <a:cs typeface="Poppins"/>
                <a:sym typeface="Poppins"/>
              </a:rPr>
              <a:t>Thank you!</a:t>
            </a:r>
            <a:endParaRPr sz="100" b="1">
              <a:solidFill>
                <a:schemeClr val="lt1"/>
              </a:solidFill>
              <a:latin typeface="Poppins"/>
              <a:ea typeface="Poppins"/>
              <a:cs typeface="Poppins"/>
              <a:sym typeface="Poppins"/>
            </a:endParaRPr>
          </a:p>
        </p:txBody>
      </p:sp>
      <p:sp>
        <p:nvSpPr>
          <p:cNvPr id="376" name="Google Shape;376;p45"/>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7" name="Google Shape;377;p45"/>
          <p:cNvSpPr/>
          <p:nvPr/>
        </p:nvSpPr>
        <p:spPr>
          <a:xfrm rot="5400000">
            <a:off x="1412630" y="3399051"/>
            <a:ext cx="1219200" cy="1219197"/>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rgbClr val="FFC800"/>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
        <p:nvSpPr>
          <p:cNvPr id="378" name="Google Shape;378;p45"/>
          <p:cNvSpPr/>
          <p:nvPr/>
        </p:nvSpPr>
        <p:spPr>
          <a:xfrm>
            <a:off x="7446365" y="514350"/>
            <a:ext cx="1400232" cy="700708"/>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rgbClr val="36373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p:nvPr/>
        </p:nvSpPr>
        <p:spPr>
          <a:xfrm>
            <a:off x="555100" y="821300"/>
            <a:ext cx="34866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DE0000"/>
                </a:solidFill>
                <a:latin typeface="Raleway ExtraBold"/>
                <a:ea typeface="Raleway ExtraBold"/>
                <a:cs typeface="Raleway ExtraBold"/>
                <a:sym typeface="Raleway ExtraBold"/>
              </a:rPr>
              <a:t>Auto-managed closed tools</a:t>
            </a:r>
            <a:endParaRPr sz="1800">
              <a:solidFill>
                <a:srgbClr val="DE0000"/>
              </a:solidFill>
              <a:latin typeface="Raleway ExtraBold"/>
              <a:ea typeface="Raleway ExtraBold"/>
              <a:cs typeface="Raleway ExtraBold"/>
              <a:sym typeface="Raleway ExtraBold"/>
            </a:endParaRPr>
          </a:p>
        </p:txBody>
      </p:sp>
      <p:sp>
        <p:nvSpPr>
          <p:cNvPr id="164" name="Google Shape;164;p19"/>
          <p:cNvSpPr txBox="1"/>
          <p:nvPr/>
        </p:nvSpPr>
        <p:spPr>
          <a:xfrm>
            <a:off x="5004364" y="821300"/>
            <a:ext cx="34410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DE0000"/>
                </a:solidFill>
                <a:latin typeface="Raleway ExtraBold"/>
                <a:ea typeface="Raleway ExtraBold"/>
                <a:cs typeface="Raleway ExtraBold"/>
                <a:sym typeface="Raleway ExtraBold"/>
              </a:rPr>
              <a:t>Programming Languages</a:t>
            </a:r>
            <a:endParaRPr sz="1800">
              <a:solidFill>
                <a:srgbClr val="DE0000"/>
              </a:solidFill>
              <a:latin typeface="Raleway ExtraBold"/>
              <a:ea typeface="Raleway ExtraBold"/>
              <a:cs typeface="Raleway ExtraBold"/>
              <a:sym typeface="Raleway ExtraBold"/>
            </a:endParaRPr>
          </a:p>
        </p:txBody>
      </p:sp>
      <p:cxnSp>
        <p:nvCxnSpPr>
          <p:cNvPr id="165" name="Google Shape;165;p19"/>
          <p:cNvCxnSpPr/>
          <p:nvPr/>
        </p:nvCxnSpPr>
        <p:spPr>
          <a:xfrm>
            <a:off x="4544955" y="1413683"/>
            <a:ext cx="0" cy="3048000"/>
          </a:xfrm>
          <a:prstGeom prst="straightConnector1">
            <a:avLst/>
          </a:prstGeom>
          <a:noFill/>
          <a:ln w="9525" cap="flat" cmpd="sng">
            <a:solidFill>
              <a:srgbClr val="595959"/>
            </a:solidFill>
            <a:prstDash val="solid"/>
            <a:round/>
            <a:headEnd type="none" w="med" len="med"/>
            <a:tailEnd type="none" w="med" len="med"/>
          </a:ln>
        </p:spPr>
      </p:cxnSp>
      <p:pic>
        <p:nvPicPr>
          <p:cNvPr id="166" name="Google Shape;166;p19"/>
          <p:cNvPicPr preferRelativeResize="0"/>
          <p:nvPr/>
        </p:nvPicPr>
        <p:blipFill>
          <a:blip r:embed="rId3">
            <a:alphaModFix/>
          </a:blip>
          <a:stretch>
            <a:fillRect/>
          </a:stretch>
        </p:blipFill>
        <p:spPr>
          <a:xfrm>
            <a:off x="5746547" y="1585375"/>
            <a:ext cx="2009775" cy="676275"/>
          </a:xfrm>
          <a:prstGeom prst="rect">
            <a:avLst/>
          </a:prstGeom>
          <a:noFill/>
          <a:ln>
            <a:noFill/>
          </a:ln>
        </p:spPr>
      </p:pic>
      <p:pic>
        <p:nvPicPr>
          <p:cNvPr id="167" name="Google Shape;167;p19"/>
          <p:cNvPicPr preferRelativeResize="0"/>
          <p:nvPr/>
        </p:nvPicPr>
        <p:blipFill>
          <a:blip r:embed="rId4">
            <a:alphaModFix/>
          </a:blip>
          <a:stretch>
            <a:fillRect/>
          </a:stretch>
        </p:blipFill>
        <p:spPr>
          <a:xfrm>
            <a:off x="6355329" y="2210082"/>
            <a:ext cx="1216776" cy="943389"/>
          </a:xfrm>
          <a:prstGeom prst="rect">
            <a:avLst/>
          </a:prstGeom>
          <a:noFill/>
          <a:ln>
            <a:noFill/>
          </a:ln>
        </p:spPr>
      </p:pic>
      <p:pic>
        <p:nvPicPr>
          <p:cNvPr id="168" name="Google Shape;168;p19"/>
          <p:cNvPicPr preferRelativeResize="0"/>
          <p:nvPr/>
        </p:nvPicPr>
        <p:blipFill>
          <a:blip r:embed="rId5">
            <a:alphaModFix/>
          </a:blip>
          <a:stretch>
            <a:fillRect/>
          </a:stretch>
        </p:blipFill>
        <p:spPr>
          <a:xfrm>
            <a:off x="5767630" y="3194825"/>
            <a:ext cx="1804475" cy="842100"/>
          </a:xfrm>
          <a:prstGeom prst="rect">
            <a:avLst/>
          </a:prstGeom>
          <a:noFill/>
          <a:ln>
            <a:noFill/>
          </a:ln>
        </p:spPr>
      </p:pic>
      <p:pic>
        <p:nvPicPr>
          <p:cNvPr id="169" name="Google Shape;169;p19"/>
          <p:cNvPicPr preferRelativeResize="0"/>
          <p:nvPr/>
        </p:nvPicPr>
        <p:blipFill>
          <a:blip r:embed="rId6">
            <a:alphaModFix/>
          </a:blip>
          <a:stretch>
            <a:fillRect/>
          </a:stretch>
        </p:blipFill>
        <p:spPr>
          <a:xfrm>
            <a:off x="1162900" y="1753525"/>
            <a:ext cx="1293150" cy="1293150"/>
          </a:xfrm>
          <a:prstGeom prst="rect">
            <a:avLst/>
          </a:prstGeom>
          <a:noFill/>
          <a:ln>
            <a:noFill/>
          </a:ln>
        </p:spPr>
      </p:pic>
      <p:pic>
        <p:nvPicPr>
          <p:cNvPr id="170" name="Google Shape;170;p19"/>
          <p:cNvPicPr preferRelativeResize="0"/>
          <p:nvPr/>
        </p:nvPicPr>
        <p:blipFill>
          <a:blip r:embed="rId7">
            <a:alphaModFix/>
          </a:blip>
          <a:stretch>
            <a:fillRect/>
          </a:stretch>
        </p:blipFill>
        <p:spPr>
          <a:xfrm>
            <a:off x="1883052" y="2002358"/>
            <a:ext cx="1804477" cy="1015019"/>
          </a:xfrm>
          <a:prstGeom prst="rect">
            <a:avLst/>
          </a:prstGeom>
          <a:noFill/>
          <a:ln>
            <a:noFill/>
          </a:ln>
        </p:spPr>
      </p:pic>
      <p:pic>
        <p:nvPicPr>
          <p:cNvPr id="171" name="Google Shape;171;p19"/>
          <p:cNvPicPr preferRelativeResize="0"/>
          <p:nvPr/>
        </p:nvPicPr>
        <p:blipFill>
          <a:blip r:embed="rId8">
            <a:alphaModFix/>
          </a:blip>
          <a:stretch>
            <a:fillRect/>
          </a:stretch>
        </p:blipFill>
        <p:spPr>
          <a:xfrm>
            <a:off x="930101" y="3046684"/>
            <a:ext cx="1804474" cy="479312"/>
          </a:xfrm>
          <a:prstGeom prst="rect">
            <a:avLst/>
          </a:prstGeom>
          <a:noFill/>
          <a:ln>
            <a:noFill/>
          </a:ln>
        </p:spPr>
      </p:pic>
      <p:pic>
        <p:nvPicPr>
          <p:cNvPr id="172" name="Google Shape;172;p19"/>
          <p:cNvPicPr preferRelativeResize="0"/>
          <p:nvPr/>
        </p:nvPicPr>
        <p:blipFill rotWithShape="1">
          <a:blip r:embed="rId9">
            <a:alphaModFix/>
          </a:blip>
          <a:srcRect t="33319" b="31585"/>
          <a:stretch/>
        </p:blipFill>
        <p:spPr>
          <a:xfrm>
            <a:off x="2698750" y="3321750"/>
            <a:ext cx="1676225" cy="58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p:nvPr/>
        </p:nvSpPr>
        <p:spPr>
          <a:xfrm>
            <a:off x="78425" y="1704675"/>
            <a:ext cx="4572000" cy="31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 Closed Source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solidFill>
                  <a:srgbClr val="000000"/>
                </a:solidFill>
              </a:rPr>
              <a:t>👎 Expensive 💸</a:t>
            </a:r>
            <a:endParaRPr sz="2400">
              <a:solidFill>
                <a:srgbClr val="000000"/>
              </a:solidFill>
            </a:endParaRPr>
          </a:p>
          <a:p>
            <a:pPr marL="0" lvl="0" indent="0" algn="ctr" rtl="0">
              <a:spcBef>
                <a:spcPts val="0"/>
              </a:spcBef>
              <a:spcAft>
                <a:spcPts val="0"/>
              </a:spcAft>
              <a:buNone/>
            </a:pPr>
            <a:endParaRPr sz="2400">
              <a:solidFill>
                <a:srgbClr val="000000"/>
              </a:solidFill>
            </a:endParaRPr>
          </a:p>
          <a:p>
            <a:pPr marL="0" lvl="0" indent="0" algn="ctr" rtl="0">
              <a:spcBef>
                <a:spcPts val="0"/>
              </a:spcBef>
              <a:spcAft>
                <a:spcPts val="0"/>
              </a:spcAft>
              <a:buNone/>
            </a:pPr>
            <a:r>
              <a:rPr lang="en" sz="2400">
                <a:solidFill>
                  <a:srgbClr val="000000"/>
                </a:solidFill>
              </a:rPr>
              <a:t>👎 Limited 😩</a:t>
            </a:r>
            <a:endParaRPr sz="2400">
              <a:solidFill>
                <a:srgbClr val="000000"/>
              </a:solidFill>
            </a:endParaRPr>
          </a:p>
          <a:p>
            <a:pPr marL="0" lvl="0" indent="0" algn="ctr" rtl="0">
              <a:spcBef>
                <a:spcPts val="0"/>
              </a:spcBef>
              <a:spcAft>
                <a:spcPts val="0"/>
              </a:spcAft>
              <a:buNone/>
            </a:pPr>
            <a:endParaRPr sz="2400">
              <a:solidFill>
                <a:srgbClr val="000000"/>
              </a:solidFill>
            </a:endParaRPr>
          </a:p>
          <a:p>
            <a:pPr marL="0" lvl="0" indent="0" algn="ctr" rtl="0">
              <a:spcBef>
                <a:spcPts val="0"/>
              </a:spcBef>
              <a:spcAft>
                <a:spcPts val="0"/>
              </a:spcAft>
              <a:buNone/>
            </a:pPr>
            <a:r>
              <a:rPr lang="en" sz="2400">
                <a:solidFill>
                  <a:srgbClr val="000000"/>
                </a:solidFill>
              </a:rPr>
              <a:t>👍 Easy to learn 👩‍💻</a:t>
            </a:r>
            <a:endParaRPr sz="2400">
              <a:solidFill>
                <a:srgbClr val="000000"/>
              </a:solidFill>
            </a:endParaRPr>
          </a:p>
        </p:txBody>
      </p:sp>
      <p:sp>
        <p:nvSpPr>
          <p:cNvPr id="178" name="Google Shape;178;p20"/>
          <p:cNvSpPr txBox="1"/>
          <p:nvPr/>
        </p:nvSpPr>
        <p:spPr>
          <a:xfrm>
            <a:off x="4310575" y="1736975"/>
            <a:ext cx="4572000" cy="31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a:t>
            </a:r>
            <a:r>
              <a:rPr lang="en" sz="2400"/>
              <a:t> Open Source 🤩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solidFill>
                  <a:srgbClr val="000000"/>
                </a:solidFill>
              </a:rPr>
              <a:t>👍 Free (or very cheap) 🤑</a:t>
            </a:r>
            <a:endParaRPr sz="2400">
              <a:solidFill>
                <a:srgbClr val="000000"/>
              </a:solidFill>
            </a:endParaRPr>
          </a:p>
          <a:p>
            <a:pPr marL="0" lvl="0" indent="0" algn="ctr" rtl="0">
              <a:spcBef>
                <a:spcPts val="0"/>
              </a:spcBef>
              <a:spcAft>
                <a:spcPts val="0"/>
              </a:spcAft>
              <a:buNone/>
            </a:pPr>
            <a:endParaRPr sz="2400">
              <a:solidFill>
                <a:srgbClr val="000000"/>
              </a:solidFill>
            </a:endParaRPr>
          </a:p>
          <a:p>
            <a:pPr marL="0" lvl="0" indent="0" algn="ctr" rtl="0">
              <a:spcBef>
                <a:spcPts val="0"/>
              </a:spcBef>
              <a:spcAft>
                <a:spcPts val="0"/>
              </a:spcAft>
              <a:buNone/>
            </a:pPr>
            <a:r>
              <a:rPr lang="en" sz="2400">
                <a:solidFill>
                  <a:srgbClr val="000000"/>
                </a:solidFill>
              </a:rPr>
              <a:t>👎 Extremely Powerful 💪</a:t>
            </a:r>
            <a:endParaRPr sz="2400">
              <a:solidFill>
                <a:srgbClr val="000000"/>
              </a:solidFill>
            </a:endParaRPr>
          </a:p>
          <a:p>
            <a:pPr marL="0" lvl="0" indent="0" algn="ctr" rtl="0">
              <a:spcBef>
                <a:spcPts val="0"/>
              </a:spcBef>
              <a:spcAft>
                <a:spcPts val="0"/>
              </a:spcAft>
              <a:buNone/>
            </a:pPr>
            <a:endParaRPr sz="2400">
              <a:solidFill>
                <a:srgbClr val="000000"/>
              </a:solidFill>
            </a:endParaRPr>
          </a:p>
          <a:p>
            <a:pPr marL="0" lvl="0" indent="0" algn="ctr" rtl="0">
              <a:spcBef>
                <a:spcPts val="0"/>
              </a:spcBef>
              <a:spcAft>
                <a:spcPts val="0"/>
              </a:spcAft>
              <a:buNone/>
            </a:pPr>
            <a:r>
              <a:rPr lang="en" sz="2400">
                <a:solidFill>
                  <a:srgbClr val="000000"/>
                </a:solidFill>
              </a:rPr>
              <a:t>👎 Steep learning curve 👩‍💻</a:t>
            </a:r>
            <a:endParaRPr sz="2400">
              <a:solidFill>
                <a:srgbClr val="000000"/>
              </a:solidFill>
            </a:endParaRPr>
          </a:p>
        </p:txBody>
      </p:sp>
      <p:sp>
        <p:nvSpPr>
          <p:cNvPr id="179" name="Google Shape;179;p20"/>
          <p:cNvSpPr txBox="1"/>
          <p:nvPr/>
        </p:nvSpPr>
        <p:spPr>
          <a:xfrm>
            <a:off x="688225" y="860250"/>
            <a:ext cx="34626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DE0000"/>
                </a:solidFill>
                <a:latin typeface="Raleway ExtraBold"/>
                <a:ea typeface="Raleway ExtraBold"/>
                <a:cs typeface="Raleway ExtraBold"/>
                <a:sym typeface="Raleway ExtraBold"/>
              </a:rPr>
              <a:t>Auto-managed closed tools</a:t>
            </a:r>
            <a:endParaRPr sz="1800">
              <a:solidFill>
                <a:srgbClr val="DE0000"/>
              </a:solidFill>
              <a:latin typeface="Raleway ExtraBold"/>
              <a:ea typeface="Raleway ExtraBold"/>
              <a:cs typeface="Raleway ExtraBold"/>
              <a:sym typeface="Raleway ExtraBold"/>
            </a:endParaRPr>
          </a:p>
        </p:txBody>
      </p:sp>
      <p:sp>
        <p:nvSpPr>
          <p:cNvPr id="180" name="Google Shape;180;p20"/>
          <p:cNvSpPr txBox="1"/>
          <p:nvPr/>
        </p:nvSpPr>
        <p:spPr>
          <a:xfrm>
            <a:off x="4766800" y="860250"/>
            <a:ext cx="34170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DE0000"/>
                </a:solidFill>
                <a:latin typeface="Raleway ExtraBold"/>
                <a:ea typeface="Raleway ExtraBold"/>
                <a:cs typeface="Raleway ExtraBold"/>
                <a:sym typeface="Raleway ExtraBold"/>
              </a:rPr>
              <a:t>Programming Languages</a:t>
            </a:r>
            <a:endParaRPr sz="1800">
              <a:solidFill>
                <a:srgbClr val="DE000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268100" y="1818650"/>
            <a:ext cx="3796800" cy="25578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latin typeface="Poppins"/>
                <a:ea typeface="Poppins"/>
                <a:cs typeface="Poppins"/>
                <a:sym typeface="Poppins"/>
              </a:rPr>
              <a:t>Python is a tools that </a:t>
            </a:r>
            <a:r>
              <a:rPr lang="en" b="1">
                <a:latin typeface="Poppins"/>
                <a:ea typeface="Poppins"/>
                <a:cs typeface="Poppins"/>
                <a:sym typeface="Poppins"/>
              </a:rPr>
              <a:t>almost all</a:t>
            </a:r>
            <a:r>
              <a:rPr lang="en">
                <a:latin typeface="Poppins"/>
                <a:ea typeface="Poppins"/>
                <a:cs typeface="Poppins"/>
                <a:sym typeface="Poppins"/>
              </a:rPr>
              <a:t> provide us to handle any activities for DA/DS/DE. </a:t>
            </a:r>
            <a:endParaRPr>
              <a:latin typeface="Poppins"/>
              <a:ea typeface="Poppins"/>
              <a:cs typeface="Poppins"/>
              <a:sym typeface="Poppins"/>
            </a:endParaRPr>
          </a:p>
          <a:p>
            <a:pPr marL="0" lvl="0" indent="0" algn="l" rtl="0">
              <a:spcBef>
                <a:spcPts val="1200"/>
              </a:spcBef>
              <a:spcAft>
                <a:spcPts val="0"/>
              </a:spcAft>
              <a:buNone/>
            </a:pPr>
            <a:r>
              <a:rPr lang="en" b="1">
                <a:latin typeface="Poppins"/>
                <a:ea typeface="Poppins"/>
                <a:cs typeface="Poppins"/>
                <a:sym typeface="Poppins"/>
              </a:rPr>
              <a:t>Pandas</a:t>
            </a:r>
            <a:r>
              <a:rPr lang="en">
                <a:latin typeface="Poppins"/>
                <a:ea typeface="Poppins"/>
                <a:cs typeface="Poppins"/>
                <a:sym typeface="Poppins"/>
              </a:rPr>
              <a:t> is one of the most common library that data people use. </a:t>
            </a:r>
            <a:endParaRPr>
              <a:latin typeface="Poppins"/>
              <a:ea typeface="Poppins"/>
              <a:cs typeface="Poppins"/>
              <a:sym typeface="Poppins"/>
            </a:endParaRPr>
          </a:p>
          <a:p>
            <a:pPr marL="0" lvl="0" indent="0" algn="l" rtl="0">
              <a:spcBef>
                <a:spcPts val="1200"/>
              </a:spcBef>
              <a:spcAft>
                <a:spcPts val="1200"/>
              </a:spcAft>
              <a:buNone/>
            </a:pPr>
            <a:r>
              <a:rPr lang="en">
                <a:latin typeface="Poppins"/>
                <a:ea typeface="Poppins"/>
                <a:cs typeface="Poppins"/>
                <a:sym typeface="Poppins"/>
              </a:rPr>
              <a:t>Pandas DataFrame is data main data structure for data processing in python.</a:t>
            </a:r>
            <a:endParaRPr>
              <a:latin typeface="Poppins"/>
              <a:ea typeface="Poppins"/>
              <a:cs typeface="Poppins"/>
              <a:sym typeface="Poppins"/>
            </a:endParaRPr>
          </a:p>
        </p:txBody>
      </p:sp>
      <p:sp>
        <p:nvSpPr>
          <p:cNvPr id="186" name="Google Shape;186;p21"/>
          <p:cNvSpPr txBox="1">
            <a:spLocks noGrp="1"/>
          </p:cNvSpPr>
          <p:nvPr>
            <p:ph type="body" idx="2"/>
          </p:nvPr>
        </p:nvSpPr>
        <p:spPr>
          <a:xfrm>
            <a:off x="4383875" y="1818650"/>
            <a:ext cx="3796800" cy="255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https://pandas.pydata.org/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p:nvPr/>
        </p:nvSpPr>
        <p:spPr>
          <a:xfrm>
            <a:off x="509000" y="11184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DE0000"/>
                </a:solidFill>
                <a:latin typeface="Poppins"/>
                <a:ea typeface="Poppins"/>
                <a:cs typeface="Poppins"/>
                <a:sym typeface="Poppins"/>
              </a:rPr>
              <a:t>Creating a DataFrame</a:t>
            </a:r>
            <a:endParaRPr sz="1600" b="1">
              <a:solidFill>
                <a:srgbClr val="DE0000"/>
              </a:solidFill>
              <a:latin typeface="Poppins"/>
              <a:ea typeface="Poppins"/>
              <a:cs typeface="Poppins"/>
              <a:sym typeface="Poppins"/>
            </a:endParaRPr>
          </a:p>
        </p:txBody>
      </p:sp>
      <p:sp>
        <p:nvSpPr>
          <p:cNvPr id="192" name="Google Shape;192;p22"/>
          <p:cNvSpPr txBox="1"/>
          <p:nvPr/>
        </p:nvSpPr>
        <p:spPr>
          <a:xfrm>
            <a:off x="509000" y="3701125"/>
            <a:ext cx="382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Others file pandas can read : xlxs, json</a:t>
            </a:r>
            <a:endParaRPr/>
          </a:p>
        </p:txBody>
      </p:sp>
      <p:pic>
        <p:nvPicPr>
          <p:cNvPr id="193" name="Google Shape;193;p22"/>
          <p:cNvPicPr preferRelativeResize="0"/>
          <p:nvPr/>
        </p:nvPicPr>
        <p:blipFill>
          <a:blip r:embed="rId3">
            <a:alphaModFix/>
          </a:blip>
          <a:stretch>
            <a:fillRect/>
          </a:stretch>
        </p:blipFill>
        <p:spPr>
          <a:xfrm>
            <a:off x="509000" y="1692125"/>
            <a:ext cx="5330201" cy="1893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Pandas function </a:t>
            </a:r>
            <a:endParaRPr>
              <a:solidFill>
                <a:srgbClr val="DE0000"/>
              </a:solidFill>
            </a:endParaRPr>
          </a:p>
        </p:txBody>
      </p:sp>
      <p:sp>
        <p:nvSpPr>
          <p:cNvPr id="199" name="Google Shape;199;p23"/>
          <p:cNvSpPr txBox="1">
            <a:spLocks noGrp="1"/>
          </p:cNvSpPr>
          <p:nvPr>
            <p:ph type="body" idx="1"/>
          </p:nvPr>
        </p:nvSpPr>
        <p:spPr>
          <a:xfrm>
            <a:off x="224650" y="1609150"/>
            <a:ext cx="3796800" cy="2557800"/>
          </a:xfrm>
          <a:prstGeom prst="rect">
            <a:avLst/>
          </a:prstGeom>
        </p:spPr>
        <p:txBody>
          <a:bodyPr spcFirstLastPara="1" wrap="square" lIns="91425" tIns="91425" rIns="91425" bIns="91425" anchor="t" anchorCtr="0">
            <a:noAutofit/>
          </a:bodyPr>
          <a:lstStyle/>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Columns</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Index </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Unique</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Nunique</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Dropna</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Head</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Tail </a:t>
            </a:r>
            <a:endParaRPr sz="1190">
              <a:latin typeface="Poppins"/>
              <a:ea typeface="Poppins"/>
              <a:cs typeface="Poppins"/>
              <a:sym typeface="Poppins"/>
            </a:endParaRPr>
          </a:p>
        </p:txBody>
      </p:sp>
      <p:sp>
        <p:nvSpPr>
          <p:cNvPr id="200" name="Google Shape;200;p23"/>
          <p:cNvSpPr txBox="1">
            <a:spLocks noGrp="1"/>
          </p:cNvSpPr>
          <p:nvPr>
            <p:ph type="body" idx="1"/>
          </p:nvPr>
        </p:nvSpPr>
        <p:spPr>
          <a:xfrm>
            <a:off x="2321225" y="1652300"/>
            <a:ext cx="3796800" cy="2557800"/>
          </a:xfrm>
          <a:prstGeom prst="rect">
            <a:avLst/>
          </a:prstGeom>
        </p:spPr>
        <p:txBody>
          <a:bodyPr spcFirstLastPara="1" wrap="square" lIns="91425" tIns="91425" rIns="91425" bIns="91425" anchor="t" anchorCtr="0">
            <a:noAutofit/>
          </a:bodyPr>
          <a:lstStyle/>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Value_counts</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sort_values()</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Isnull</a:t>
            </a:r>
            <a:endParaRPr sz="1190">
              <a:latin typeface="Poppins"/>
              <a:ea typeface="Poppins"/>
              <a:cs typeface="Poppins"/>
              <a:sym typeface="Poppins"/>
            </a:endParaRPr>
          </a:p>
          <a:p>
            <a:pPr marL="457200" lvl="0" indent="-304165" algn="l" rtl="0">
              <a:lnSpc>
                <a:spcPct val="200000"/>
              </a:lnSpc>
              <a:spcBef>
                <a:spcPts val="0"/>
              </a:spcBef>
              <a:spcAft>
                <a:spcPts val="0"/>
              </a:spcAft>
              <a:buSzPts val="1190"/>
              <a:buFont typeface="Poppins"/>
              <a:buChar char="●"/>
            </a:pPr>
            <a:r>
              <a:rPr lang="en" sz="1190">
                <a:latin typeface="Poppins"/>
                <a:ea typeface="Poppins"/>
                <a:cs typeface="Poppins"/>
                <a:sym typeface="Poppins"/>
              </a:rPr>
              <a:t>Many more (</a:t>
            </a:r>
            <a:r>
              <a:rPr lang="en" sz="1190" u="sng">
                <a:solidFill>
                  <a:schemeClr val="hlink"/>
                </a:solidFill>
                <a:latin typeface="Poppins"/>
                <a:ea typeface="Poppins"/>
                <a:cs typeface="Poppins"/>
                <a:sym typeface="Poppins"/>
                <a:hlinkClick r:id="rId3"/>
              </a:rPr>
              <a:t>https://www.javatpoint.com/python-pandas-data-operations</a:t>
            </a:r>
            <a:r>
              <a:rPr lang="en" sz="1190">
                <a:latin typeface="Poppins"/>
                <a:ea typeface="Poppins"/>
                <a:cs typeface="Poppins"/>
                <a:sym typeface="Poppins"/>
              </a:rPr>
              <a:t>) </a:t>
            </a:r>
            <a:endParaRPr sz="119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Selection and Indexing </a:t>
            </a:r>
            <a:endParaRPr>
              <a:solidFill>
                <a:srgbClr val="DE0000"/>
              </a:solidFill>
            </a:endParaRPr>
          </a:p>
        </p:txBody>
      </p:sp>
      <p:pic>
        <p:nvPicPr>
          <p:cNvPr id="206" name="Google Shape;206;p24"/>
          <p:cNvPicPr preferRelativeResize="0"/>
          <p:nvPr/>
        </p:nvPicPr>
        <p:blipFill>
          <a:blip r:embed="rId3">
            <a:alphaModFix/>
          </a:blip>
          <a:stretch>
            <a:fillRect/>
          </a:stretch>
        </p:blipFill>
        <p:spPr>
          <a:xfrm>
            <a:off x="291225" y="2019303"/>
            <a:ext cx="2552575" cy="1343461"/>
          </a:xfrm>
          <a:prstGeom prst="rect">
            <a:avLst/>
          </a:prstGeom>
          <a:noFill/>
          <a:ln>
            <a:noFill/>
          </a:ln>
        </p:spPr>
      </p:pic>
      <p:pic>
        <p:nvPicPr>
          <p:cNvPr id="207" name="Google Shape;207;p24"/>
          <p:cNvPicPr preferRelativeResize="0"/>
          <p:nvPr/>
        </p:nvPicPr>
        <p:blipFill>
          <a:blip r:embed="rId4">
            <a:alphaModFix/>
          </a:blip>
          <a:stretch>
            <a:fillRect/>
          </a:stretch>
        </p:blipFill>
        <p:spPr>
          <a:xfrm>
            <a:off x="6181175" y="2019300"/>
            <a:ext cx="2420700" cy="1456675"/>
          </a:xfrm>
          <a:prstGeom prst="rect">
            <a:avLst/>
          </a:prstGeom>
          <a:noFill/>
          <a:ln>
            <a:noFill/>
          </a:ln>
        </p:spPr>
      </p:pic>
      <p:pic>
        <p:nvPicPr>
          <p:cNvPr id="208" name="Google Shape;208;p24"/>
          <p:cNvPicPr preferRelativeResize="0"/>
          <p:nvPr/>
        </p:nvPicPr>
        <p:blipFill rotWithShape="1">
          <a:blip r:embed="rId5">
            <a:alphaModFix/>
          </a:blip>
          <a:srcRect r="-4777" b="-9409"/>
          <a:stretch/>
        </p:blipFill>
        <p:spPr>
          <a:xfrm>
            <a:off x="3169800" y="2092025"/>
            <a:ext cx="2343475" cy="1311225"/>
          </a:xfrm>
          <a:prstGeom prst="rect">
            <a:avLst/>
          </a:prstGeom>
          <a:noFill/>
          <a:ln>
            <a:noFill/>
          </a:ln>
        </p:spPr>
      </p:pic>
      <p:sp>
        <p:nvSpPr>
          <p:cNvPr id="209" name="Google Shape;209;p24"/>
          <p:cNvSpPr txBox="1"/>
          <p:nvPr/>
        </p:nvSpPr>
        <p:spPr>
          <a:xfrm>
            <a:off x="2260600" y="1632338"/>
            <a:ext cx="14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Single selection</a:t>
            </a:r>
            <a:endParaRPr/>
          </a:p>
        </p:txBody>
      </p:sp>
      <p:sp>
        <p:nvSpPr>
          <p:cNvPr id="210" name="Google Shape;210;p24"/>
          <p:cNvSpPr txBox="1"/>
          <p:nvPr/>
        </p:nvSpPr>
        <p:spPr>
          <a:xfrm>
            <a:off x="6690425" y="1632350"/>
            <a:ext cx="14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Multi selection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159300" y="100016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E0000"/>
                </a:solidFill>
              </a:rPr>
              <a:t>Creating a New Column</a:t>
            </a:r>
            <a:endParaRPr>
              <a:solidFill>
                <a:srgbClr val="DE0000"/>
              </a:solidFill>
            </a:endParaRPr>
          </a:p>
        </p:txBody>
      </p:sp>
      <p:pic>
        <p:nvPicPr>
          <p:cNvPr id="216" name="Google Shape;216;p25"/>
          <p:cNvPicPr preferRelativeResize="0"/>
          <p:nvPr/>
        </p:nvPicPr>
        <p:blipFill>
          <a:blip r:embed="rId3">
            <a:alphaModFix/>
          </a:blip>
          <a:stretch>
            <a:fillRect/>
          </a:stretch>
        </p:blipFill>
        <p:spPr>
          <a:xfrm>
            <a:off x="152400" y="1725262"/>
            <a:ext cx="8839199" cy="2985817"/>
          </a:xfrm>
          <a:prstGeom prst="rect">
            <a:avLst/>
          </a:prstGeom>
          <a:noFill/>
          <a:ln>
            <a:noFill/>
          </a:ln>
        </p:spPr>
      </p:pic>
      <p:sp>
        <p:nvSpPr>
          <p:cNvPr id="217" name="Google Shape;217;p25"/>
          <p:cNvSpPr/>
          <p:nvPr/>
        </p:nvSpPr>
        <p:spPr>
          <a:xfrm>
            <a:off x="8106675" y="3027275"/>
            <a:ext cx="888900" cy="1672800"/>
          </a:xfrm>
          <a:prstGeom prst="rect">
            <a:avLst/>
          </a:prstGeom>
          <a:noFill/>
          <a:ln w="9525" cap="flat" cmpd="sng">
            <a:solidFill>
              <a:srgbClr val="DE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591</Words>
  <Application>Microsoft Office PowerPoint</Application>
  <PresentationFormat>On-screen Show (16:9)</PresentationFormat>
  <Paragraphs>86</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Raleway ExtraBold</vt:lpstr>
      <vt:lpstr>Poppins SemiBold</vt:lpstr>
      <vt:lpstr>Nunito</vt:lpstr>
      <vt:lpstr>Calibri</vt:lpstr>
      <vt:lpstr>Arial</vt:lpstr>
      <vt:lpstr>Caveat</vt:lpstr>
      <vt:lpstr>Nunito Medium</vt:lpstr>
      <vt:lpstr>Lato</vt:lpstr>
      <vt:lpstr>Poppins</vt:lpstr>
      <vt:lpstr>Simple Light</vt:lpstr>
      <vt:lpstr>Python Short Class:  Introduction Python For Data Analysis</vt:lpstr>
      <vt:lpstr>PowerPoint Presentation</vt:lpstr>
      <vt:lpstr>PowerPoint Presentation</vt:lpstr>
      <vt:lpstr>PowerPoint Presentation</vt:lpstr>
      <vt:lpstr>PowerPoint Presentation</vt:lpstr>
      <vt:lpstr>PowerPoint Presentation</vt:lpstr>
      <vt:lpstr>Pandas function </vt:lpstr>
      <vt:lpstr>Selection and Indexing </vt:lpstr>
      <vt:lpstr>Creating a New Column</vt:lpstr>
      <vt:lpstr>Drop a Column</vt:lpstr>
      <vt:lpstr>Drop a raw</vt:lpstr>
      <vt:lpstr>Selecting Rows (indexing)</vt:lpstr>
      <vt:lpstr>Select column and raw</vt:lpstr>
      <vt:lpstr>Conditional Selection </vt:lpstr>
      <vt:lpstr>Conditional Selection  </vt:lpstr>
      <vt:lpstr>Add new column with condition</vt:lpstr>
      <vt:lpstr>Aggregation </vt:lpstr>
      <vt:lpstr>Aggregation </vt:lpstr>
      <vt:lpstr>Pivot Table</vt:lpstr>
      <vt:lpstr>Connecting Dataframe</vt:lpstr>
      <vt:lpstr>Concat</vt:lpstr>
      <vt:lpstr>merge</vt:lpstr>
      <vt:lpstr>Join</vt:lpstr>
      <vt:lpstr>Cleaning</vt:lpstr>
      <vt:lpstr>Cleaning Empty Cells</vt:lpstr>
      <vt:lpstr>Data of Wrong Format value</vt:lpstr>
      <vt:lpstr>PowerPoint Presentation</vt:lpstr>
      <vt:lpstr>Discovering Duplicates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Short Class:  Introduction Python For Data Analysis</dc:title>
  <cp:lastModifiedBy>Muhammad Zidan</cp:lastModifiedBy>
  <cp:revision>1</cp:revision>
  <dcterms:modified xsi:type="dcterms:W3CDTF">2023-02-04T07:00:35Z</dcterms:modified>
</cp:coreProperties>
</file>